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6" r:id="rId2"/>
    <p:sldId id="256" r:id="rId3"/>
    <p:sldId id="308" r:id="rId4"/>
    <p:sldId id="347" r:id="rId5"/>
    <p:sldId id="349" r:id="rId6"/>
    <p:sldId id="350" r:id="rId7"/>
    <p:sldId id="351" r:id="rId8"/>
    <p:sldId id="352" r:id="rId9"/>
    <p:sldId id="354" r:id="rId10"/>
    <p:sldId id="355" r:id="rId11"/>
    <p:sldId id="356" r:id="rId12"/>
    <p:sldId id="358" r:id="rId13"/>
    <p:sldId id="359" r:id="rId14"/>
    <p:sldId id="360" r:id="rId15"/>
    <p:sldId id="361" r:id="rId16"/>
    <p:sldId id="362" r:id="rId17"/>
    <p:sldId id="363" r:id="rId18"/>
    <p:sldId id="365" r:id="rId19"/>
    <p:sldId id="36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98" y="-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01790-AEC3-49BF-9B03-56ABCC2F410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F0963D-001E-46D8-A36E-D318203B88DB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4000" b="1" dirty="0" smtClean="0"/>
            <a:t>Главные задачи ДОУ</a:t>
          </a:r>
          <a:endParaRPr lang="ru-RU" sz="4000" b="1" dirty="0"/>
        </a:p>
      </dgm:t>
    </dgm:pt>
    <dgm:pt modelId="{54D5B9B4-E0A2-42C8-8D90-505145C31B15}" type="parTrans" cxnId="{3CE28A3D-35A8-4CB8-B23C-FBCD84E87494}">
      <dgm:prSet/>
      <dgm:spPr/>
      <dgm:t>
        <a:bodyPr/>
        <a:lstStyle/>
        <a:p>
          <a:endParaRPr lang="ru-RU"/>
        </a:p>
      </dgm:t>
    </dgm:pt>
    <dgm:pt modelId="{280D0F10-0A8A-48A1-9CB3-7B1D247CD5AE}" type="sibTrans" cxnId="{3CE28A3D-35A8-4CB8-B23C-FBCD84E87494}">
      <dgm:prSet/>
      <dgm:spPr/>
      <dgm:t>
        <a:bodyPr/>
        <a:lstStyle/>
        <a:p>
          <a:endParaRPr lang="ru-RU"/>
        </a:p>
      </dgm:t>
    </dgm:pt>
    <dgm:pt modelId="{C068BA9F-2942-4B19-8473-3599956EF353}">
      <dgm:prSet phldrT="[Текст]"/>
      <dgm:spPr/>
      <dgm:t>
        <a:bodyPr/>
        <a:lstStyle/>
        <a:p>
          <a:r>
            <a:rPr lang="ru-RU" dirty="0" smtClean="0"/>
            <a:t>1) обеспечение эффективной работы организаций различного профиля; </a:t>
          </a:r>
          <a:endParaRPr lang="ru-RU" dirty="0"/>
        </a:p>
      </dgm:t>
    </dgm:pt>
    <dgm:pt modelId="{9895FEED-56B4-4D3C-A851-242C9A0BB932}" type="parTrans" cxnId="{96650CDF-2A3F-4A69-8473-EDF4212CD524}">
      <dgm:prSet/>
      <dgm:spPr/>
      <dgm:t>
        <a:bodyPr/>
        <a:lstStyle/>
        <a:p>
          <a:endParaRPr lang="ru-RU"/>
        </a:p>
      </dgm:t>
    </dgm:pt>
    <dgm:pt modelId="{C7AA721F-CB50-42CA-A9E8-D64301170E04}" type="sibTrans" cxnId="{96650CDF-2A3F-4A69-8473-EDF4212CD524}">
      <dgm:prSet/>
      <dgm:spPr/>
      <dgm:t>
        <a:bodyPr/>
        <a:lstStyle/>
        <a:p>
          <a:endParaRPr lang="ru-RU"/>
        </a:p>
      </dgm:t>
    </dgm:pt>
    <dgm:pt modelId="{292C5E3B-E5F3-4179-86D4-3DE5DE18F01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2) совершенствование управленческого труда; 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CC63E12-D2C6-448C-8205-D76F95DAAD49}" type="parTrans" cxnId="{498C6736-E860-4A2C-9803-5893909BA967}">
      <dgm:prSet/>
      <dgm:spPr/>
      <dgm:t>
        <a:bodyPr/>
        <a:lstStyle/>
        <a:p>
          <a:endParaRPr lang="ru-RU"/>
        </a:p>
      </dgm:t>
    </dgm:pt>
    <dgm:pt modelId="{916340A5-5A32-4A00-B5C1-291385750982}" type="sibTrans" cxnId="{498C6736-E860-4A2C-9803-5893909BA967}">
      <dgm:prSet/>
      <dgm:spPr/>
      <dgm:t>
        <a:bodyPr/>
        <a:lstStyle/>
        <a:p>
          <a:endParaRPr lang="ru-RU"/>
        </a:p>
      </dgm:t>
    </dgm:pt>
    <dgm:pt modelId="{0D04F24F-5062-4181-AB9A-61EB6C46A74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3) удешевление и сокращение управленческого аппарата.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13CC9A0-8131-43E9-A330-1DE69013C4F8}" type="parTrans" cxnId="{42DEE08B-66A2-49F5-8D6C-552D022C7E30}">
      <dgm:prSet/>
      <dgm:spPr/>
      <dgm:t>
        <a:bodyPr/>
        <a:lstStyle/>
        <a:p>
          <a:endParaRPr lang="ru-RU"/>
        </a:p>
      </dgm:t>
    </dgm:pt>
    <dgm:pt modelId="{82B87038-8F2A-4F3E-9AEC-E018A25B0179}" type="sibTrans" cxnId="{42DEE08B-66A2-49F5-8D6C-552D022C7E30}">
      <dgm:prSet/>
      <dgm:spPr/>
      <dgm:t>
        <a:bodyPr/>
        <a:lstStyle/>
        <a:p>
          <a:endParaRPr lang="ru-RU"/>
        </a:p>
      </dgm:t>
    </dgm:pt>
    <dgm:pt modelId="{028B8E54-63E7-4871-B8C5-8985787164D6}" type="pres">
      <dgm:prSet presAssocID="{6CF01790-AEC3-49BF-9B03-56ABCC2F4109}" presName="vert0" presStyleCnt="0">
        <dgm:presLayoutVars>
          <dgm:dir/>
          <dgm:animOne val="branch"/>
          <dgm:animLvl val="lvl"/>
        </dgm:presLayoutVars>
      </dgm:prSet>
      <dgm:spPr/>
    </dgm:pt>
    <dgm:pt modelId="{EDD6156C-F5BB-44A8-9F1E-1D019CCB6C24}" type="pres">
      <dgm:prSet presAssocID="{C0F0963D-001E-46D8-A36E-D318203B88DB}" presName="thickLine" presStyleLbl="alignNode1" presStyleIdx="0" presStyleCnt="1"/>
      <dgm:spPr/>
    </dgm:pt>
    <dgm:pt modelId="{8EDE05AD-265C-4AD2-A83D-65962FBF0165}" type="pres">
      <dgm:prSet presAssocID="{C0F0963D-001E-46D8-A36E-D318203B88DB}" presName="horz1" presStyleCnt="0"/>
      <dgm:spPr/>
    </dgm:pt>
    <dgm:pt modelId="{F9D3665D-1E2C-4576-A515-CEBCE250CA85}" type="pres">
      <dgm:prSet presAssocID="{C0F0963D-001E-46D8-A36E-D318203B88DB}" presName="tx1" presStyleLbl="revTx" presStyleIdx="0" presStyleCnt="4" custScaleX="148734"/>
      <dgm:spPr/>
      <dgm:t>
        <a:bodyPr/>
        <a:lstStyle/>
        <a:p>
          <a:endParaRPr lang="ru-RU"/>
        </a:p>
      </dgm:t>
    </dgm:pt>
    <dgm:pt modelId="{8D3F6B70-1755-494F-B6AD-F8F8C8EC738E}" type="pres">
      <dgm:prSet presAssocID="{C0F0963D-001E-46D8-A36E-D318203B88DB}" presName="vert1" presStyleCnt="0"/>
      <dgm:spPr/>
    </dgm:pt>
    <dgm:pt modelId="{FA15F298-F712-4461-9745-DF34F80F0555}" type="pres">
      <dgm:prSet presAssocID="{C068BA9F-2942-4B19-8473-3599956EF353}" presName="vertSpace2a" presStyleCnt="0"/>
      <dgm:spPr/>
    </dgm:pt>
    <dgm:pt modelId="{AFD863F3-1863-4962-AAAD-781655254E2B}" type="pres">
      <dgm:prSet presAssocID="{C068BA9F-2942-4B19-8473-3599956EF353}" presName="horz2" presStyleCnt="0"/>
      <dgm:spPr/>
    </dgm:pt>
    <dgm:pt modelId="{5E43D58D-AA65-4C61-9042-51B6ACA59825}" type="pres">
      <dgm:prSet presAssocID="{C068BA9F-2942-4B19-8473-3599956EF353}" presName="horzSpace2" presStyleCnt="0"/>
      <dgm:spPr/>
    </dgm:pt>
    <dgm:pt modelId="{099E6422-C0B6-4745-898E-94E0606F7A50}" type="pres">
      <dgm:prSet presAssocID="{C068BA9F-2942-4B19-8473-3599956EF353}" presName="tx2" presStyleLbl="revTx" presStyleIdx="1" presStyleCnt="4"/>
      <dgm:spPr/>
      <dgm:t>
        <a:bodyPr/>
        <a:lstStyle/>
        <a:p>
          <a:endParaRPr lang="ru-RU"/>
        </a:p>
      </dgm:t>
    </dgm:pt>
    <dgm:pt modelId="{1094BBB6-6F63-4E9A-989D-49078C7BF823}" type="pres">
      <dgm:prSet presAssocID="{C068BA9F-2942-4B19-8473-3599956EF353}" presName="vert2" presStyleCnt="0"/>
      <dgm:spPr/>
    </dgm:pt>
    <dgm:pt modelId="{3A95894D-39FB-4765-934E-E11710502BA6}" type="pres">
      <dgm:prSet presAssocID="{C068BA9F-2942-4B19-8473-3599956EF353}" presName="thinLine2b" presStyleLbl="callout" presStyleIdx="0" presStyleCnt="3"/>
      <dgm:spPr/>
    </dgm:pt>
    <dgm:pt modelId="{BD1B903A-0372-4E53-9841-E1E80A686DEE}" type="pres">
      <dgm:prSet presAssocID="{C068BA9F-2942-4B19-8473-3599956EF353}" presName="vertSpace2b" presStyleCnt="0"/>
      <dgm:spPr/>
    </dgm:pt>
    <dgm:pt modelId="{FC9B154F-D433-4633-879F-F266EA715C5C}" type="pres">
      <dgm:prSet presAssocID="{292C5E3B-E5F3-4179-86D4-3DE5DE18F011}" presName="horz2" presStyleCnt="0"/>
      <dgm:spPr/>
    </dgm:pt>
    <dgm:pt modelId="{F6177D25-6ABD-4E44-8303-8D7D97622DD0}" type="pres">
      <dgm:prSet presAssocID="{292C5E3B-E5F3-4179-86D4-3DE5DE18F011}" presName="horzSpace2" presStyleCnt="0"/>
      <dgm:spPr/>
    </dgm:pt>
    <dgm:pt modelId="{2B91ACDA-0BA0-4295-BD5B-6FF824899747}" type="pres">
      <dgm:prSet presAssocID="{292C5E3B-E5F3-4179-86D4-3DE5DE18F011}" presName="tx2" presStyleLbl="revTx" presStyleIdx="2" presStyleCnt="4"/>
      <dgm:spPr/>
    </dgm:pt>
    <dgm:pt modelId="{00EB38A0-E756-443D-8B7B-9DFEAE3FD6D4}" type="pres">
      <dgm:prSet presAssocID="{292C5E3B-E5F3-4179-86D4-3DE5DE18F011}" presName="vert2" presStyleCnt="0"/>
      <dgm:spPr/>
    </dgm:pt>
    <dgm:pt modelId="{73B0EECD-B2BD-4218-A05F-89FABB09F7FD}" type="pres">
      <dgm:prSet presAssocID="{292C5E3B-E5F3-4179-86D4-3DE5DE18F011}" presName="thinLine2b" presStyleLbl="callout" presStyleIdx="1" presStyleCnt="3"/>
      <dgm:spPr/>
    </dgm:pt>
    <dgm:pt modelId="{926D7D6E-9908-4FE7-BCB0-8C89D889EB6D}" type="pres">
      <dgm:prSet presAssocID="{292C5E3B-E5F3-4179-86D4-3DE5DE18F011}" presName="vertSpace2b" presStyleCnt="0"/>
      <dgm:spPr/>
    </dgm:pt>
    <dgm:pt modelId="{59DED657-5CEE-41BB-942F-7F791B2717B3}" type="pres">
      <dgm:prSet presAssocID="{0D04F24F-5062-4181-AB9A-61EB6C46A741}" presName="horz2" presStyleCnt="0"/>
      <dgm:spPr/>
    </dgm:pt>
    <dgm:pt modelId="{719B4579-2210-4626-828C-169E9C2F4B95}" type="pres">
      <dgm:prSet presAssocID="{0D04F24F-5062-4181-AB9A-61EB6C46A741}" presName="horzSpace2" presStyleCnt="0"/>
      <dgm:spPr/>
    </dgm:pt>
    <dgm:pt modelId="{DEF1B5B9-DBB3-4335-AA7E-6FC53013EAC4}" type="pres">
      <dgm:prSet presAssocID="{0D04F24F-5062-4181-AB9A-61EB6C46A741}" presName="tx2" presStyleLbl="revTx" presStyleIdx="3" presStyleCnt="4"/>
      <dgm:spPr/>
    </dgm:pt>
    <dgm:pt modelId="{A556203E-5366-4325-99C8-0446CB3550A5}" type="pres">
      <dgm:prSet presAssocID="{0D04F24F-5062-4181-AB9A-61EB6C46A741}" presName="vert2" presStyleCnt="0"/>
      <dgm:spPr/>
    </dgm:pt>
    <dgm:pt modelId="{3BEFE220-6817-40DB-AB89-BCEC59159ED0}" type="pres">
      <dgm:prSet presAssocID="{0D04F24F-5062-4181-AB9A-61EB6C46A741}" presName="thinLine2b" presStyleLbl="callout" presStyleIdx="2" presStyleCnt="3"/>
      <dgm:spPr/>
    </dgm:pt>
    <dgm:pt modelId="{3CE214C6-0BF1-449B-ABD7-6A75A2DF76DA}" type="pres">
      <dgm:prSet presAssocID="{0D04F24F-5062-4181-AB9A-61EB6C46A741}" presName="vertSpace2b" presStyleCnt="0"/>
      <dgm:spPr/>
    </dgm:pt>
  </dgm:ptLst>
  <dgm:cxnLst>
    <dgm:cxn modelId="{42DEE08B-66A2-49F5-8D6C-552D022C7E30}" srcId="{C0F0963D-001E-46D8-A36E-D318203B88DB}" destId="{0D04F24F-5062-4181-AB9A-61EB6C46A741}" srcOrd="2" destOrd="0" parTransId="{A13CC9A0-8131-43E9-A330-1DE69013C4F8}" sibTransId="{82B87038-8F2A-4F3E-9AEC-E018A25B0179}"/>
    <dgm:cxn modelId="{50E1EA87-E736-4904-B367-59E5986550A0}" type="presOf" srcId="{C068BA9F-2942-4B19-8473-3599956EF353}" destId="{099E6422-C0B6-4745-898E-94E0606F7A50}" srcOrd="0" destOrd="0" presId="urn:microsoft.com/office/officeart/2008/layout/LinedList"/>
    <dgm:cxn modelId="{96650CDF-2A3F-4A69-8473-EDF4212CD524}" srcId="{C0F0963D-001E-46D8-A36E-D318203B88DB}" destId="{C068BA9F-2942-4B19-8473-3599956EF353}" srcOrd="0" destOrd="0" parTransId="{9895FEED-56B4-4D3C-A851-242C9A0BB932}" sibTransId="{C7AA721F-CB50-42CA-A9E8-D64301170E04}"/>
    <dgm:cxn modelId="{498C6736-E860-4A2C-9803-5893909BA967}" srcId="{C0F0963D-001E-46D8-A36E-D318203B88DB}" destId="{292C5E3B-E5F3-4179-86D4-3DE5DE18F011}" srcOrd="1" destOrd="0" parTransId="{8CC63E12-D2C6-448C-8205-D76F95DAAD49}" sibTransId="{916340A5-5A32-4A00-B5C1-291385750982}"/>
    <dgm:cxn modelId="{28935B52-9A3C-4060-BCF6-6B39E983F74C}" type="presOf" srcId="{C0F0963D-001E-46D8-A36E-D318203B88DB}" destId="{F9D3665D-1E2C-4576-A515-CEBCE250CA85}" srcOrd="0" destOrd="0" presId="urn:microsoft.com/office/officeart/2008/layout/LinedList"/>
    <dgm:cxn modelId="{3616CBA8-2C89-4810-BA6D-632ECA5C5FF9}" type="presOf" srcId="{6CF01790-AEC3-49BF-9B03-56ABCC2F4109}" destId="{028B8E54-63E7-4871-B8C5-8985787164D6}" srcOrd="0" destOrd="0" presId="urn:microsoft.com/office/officeart/2008/layout/LinedList"/>
    <dgm:cxn modelId="{037AF149-0649-42AC-A023-FF9A91A70CE0}" type="presOf" srcId="{0D04F24F-5062-4181-AB9A-61EB6C46A741}" destId="{DEF1B5B9-DBB3-4335-AA7E-6FC53013EAC4}" srcOrd="0" destOrd="0" presId="urn:microsoft.com/office/officeart/2008/layout/LinedList"/>
    <dgm:cxn modelId="{F7408CD6-AD72-4FAF-BDA5-D7598D555B82}" type="presOf" srcId="{292C5E3B-E5F3-4179-86D4-3DE5DE18F011}" destId="{2B91ACDA-0BA0-4295-BD5B-6FF824899747}" srcOrd="0" destOrd="0" presId="urn:microsoft.com/office/officeart/2008/layout/LinedList"/>
    <dgm:cxn modelId="{3CE28A3D-35A8-4CB8-B23C-FBCD84E87494}" srcId="{6CF01790-AEC3-49BF-9B03-56ABCC2F4109}" destId="{C0F0963D-001E-46D8-A36E-D318203B88DB}" srcOrd="0" destOrd="0" parTransId="{54D5B9B4-E0A2-42C8-8D90-505145C31B15}" sibTransId="{280D0F10-0A8A-48A1-9CB3-7B1D247CD5AE}"/>
    <dgm:cxn modelId="{23F987A1-6586-4763-A5D4-E35337233F6C}" type="presParOf" srcId="{028B8E54-63E7-4871-B8C5-8985787164D6}" destId="{EDD6156C-F5BB-44A8-9F1E-1D019CCB6C24}" srcOrd="0" destOrd="0" presId="urn:microsoft.com/office/officeart/2008/layout/LinedList"/>
    <dgm:cxn modelId="{DD95DE8C-F569-4416-B326-B12C045F4B69}" type="presParOf" srcId="{028B8E54-63E7-4871-B8C5-8985787164D6}" destId="{8EDE05AD-265C-4AD2-A83D-65962FBF0165}" srcOrd="1" destOrd="0" presId="urn:microsoft.com/office/officeart/2008/layout/LinedList"/>
    <dgm:cxn modelId="{74317DC1-A5A3-4A10-8BC6-B159A860E86B}" type="presParOf" srcId="{8EDE05AD-265C-4AD2-A83D-65962FBF0165}" destId="{F9D3665D-1E2C-4576-A515-CEBCE250CA85}" srcOrd="0" destOrd="0" presId="urn:microsoft.com/office/officeart/2008/layout/LinedList"/>
    <dgm:cxn modelId="{AE92B315-F760-427E-91CD-12A163F1913B}" type="presParOf" srcId="{8EDE05AD-265C-4AD2-A83D-65962FBF0165}" destId="{8D3F6B70-1755-494F-B6AD-F8F8C8EC738E}" srcOrd="1" destOrd="0" presId="urn:microsoft.com/office/officeart/2008/layout/LinedList"/>
    <dgm:cxn modelId="{1821EB87-0691-46A8-B8B8-7E7001B0D66F}" type="presParOf" srcId="{8D3F6B70-1755-494F-B6AD-F8F8C8EC738E}" destId="{FA15F298-F712-4461-9745-DF34F80F0555}" srcOrd="0" destOrd="0" presId="urn:microsoft.com/office/officeart/2008/layout/LinedList"/>
    <dgm:cxn modelId="{5B047CDA-8066-4E5D-A5D3-10E4A9FD0337}" type="presParOf" srcId="{8D3F6B70-1755-494F-B6AD-F8F8C8EC738E}" destId="{AFD863F3-1863-4962-AAAD-781655254E2B}" srcOrd="1" destOrd="0" presId="urn:microsoft.com/office/officeart/2008/layout/LinedList"/>
    <dgm:cxn modelId="{4DF32683-6CAC-4CA5-B226-0B58117B2326}" type="presParOf" srcId="{AFD863F3-1863-4962-AAAD-781655254E2B}" destId="{5E43D58D-AA65-4C61-9042-51B6ACA59825}" srcOrd="0" destOrd="0" presId="urn:microsoft.com/office/officeart/2008/layout/LinedList"/>
    <dgm:cxn modelId="{AAA44768-DC7A-43CD-A988-E51DFBB2A63A}" type="presParOf" srcId="{AFD863F3-1863-4962-AAAD-781655254E2B}" destId="{099E6422-C0B6-4745-898E-94E0606F7A50}" srcOrd="1" destOrd="0" presId="urn:microsoft.com/office/officeart/2008/layout/LinedList"/>
    <dgm:cxn modelId="{0D08F1AA-28E6-426B-AC28-D8FFCD2DB2DD}" type="presParOf" srcId="{AFD863F3-1863-4962-AAAD-781655254E2B}" destId="{1094BBB6-6F63-4E9A-989D-49078C7BF823}" srcOrd="2" destOrd="0" presId="urn:microsoft.com/office/officeart/2008/layout/LinedList"/>
    <dgm:cxn modelId="{159497CE-3857-40AF-AB78-B37DDD2971FC}" type="presParOf" srcId="{8D3F6B70-1755-494F-B6AD-F8F8C8EC738E}" destId="{3A95894D-39FB-4765-934E-E11710502BA6}" srcOrd="2" destOrd="0" presId="urn:microsoft.com/office/officeart/2008/layout/LinedList"/>
    <dgm:cxn modelId="{85B2A028-EE4E-4DBE-BB17-501F4E0994EE}" type="presParOf" srcId="{8D3F6B70-1755-494F-B6AD-F8F8C8EC738E}" destId="{BD1B903A-0372-4E53-9841-E1E80A686DEE}" srcOrd="3" destOrd="0" presId="urn:microsoft.com/office/officeart/2008/layout/LinedList"/>
    <dgm:cxn modelId="{0F1F9F75-177D-4755-9407-45BB3D4E0FCC}" type="presParOf" srcId="{8D3F6B70-1755-494F-B6AD-F8F8C8EC738E}" destId="{FC9B154F-D433-4633-879F-F266EA715C5C}" srcOrd="4" destOrd="0" presId="urn:microsoft.com/office/officeart/2008/layout/LinedList"/>
    <dgm:cxn modelId="{1475E864-6BF2-4A94-9213-089834B5D4ED}" type="presParOf" srcId="{FC9B154F-D433-4633-879F-F266EA715C5C}" destId="{F6177D25-6ABD-4E44-8303-8D7D97622DD0}" srcOrd="0" destOrd="0" presId="urn:microsoft.com/office/officeart/2008/layout/LinedList"/>
    <dgm:cxn modelId="{C41BA27E-5167-4DE1-BFEA-9A188FC608BE}" type="presParOf" srcId="{FC9B154F-D433-4633-879F-F266EA715C5C}" destId="{2B91ACDA-0BA0-4295-BD5B-6FF824899747}" srcOrd="1" destOrd="0" presId="urn:microsoft.com/office/officeart/2008/layout/LinedList"/>
    <dgm:cxn modelId="{D9BAE016-7B78-4160-8A8B-CEA53EE8C6E3}" type="presParOf" srcId="{FC9B154F-D433-4633-879F-F266EA715C5C}" destId="{00EB38A0-E756-443D-8B7B-9DFEAE3FD6D4}" srcOrd="2" destOrd="0" presId="urn:microsoft.com/office/officeart/2008/layout/LinedList"/>
    <dgm:cxn modelId="{9F13FEC7-407F-42D0-844C-F81A78C3FCA4}" type="presParOf" srcId="{8D3F6B70-1755-494F-B6AD-F8F8C8EC738E}" destId="{73B0EECD-B2BD-4218-A05F-89FABB09F7FD}" srcOrd="5" destOrd="0" presId="urn:microsoft.com/office/officeart/2008/layout/LinedList"/>
    <dgm:cxn modelId="{C0578991-869E-4FFF-AE03-74ECADD1E5D3}" type="presParOf" srcId="{8D3F6B70-1755-494F-B6AD-F8F8C8EC738E}" destId="{926D7D6E-9908-4FE7-BCB0-8C89D889EB6D}" srcOrd="6" destOrd="0" presId="urn:microsoft.com/office/officeart/2008/layout/LinedList"/>
    <dgm:cxn modelId="{07523833-8BF1-4C7E-B03D-1B59B8ED935F}" type="presParOf" srcId="{8D3F6B70-1755-494F-B6AD-F8F8C8EC738E}" destId="{59DED657-5CEE-41BB-942F-7F791B2717B3}" srcOrd="7" destOrd="0" presId="urn:microsoft.com/office/officeart/2008/layout/LinedList"/>
    <dgm:cxn modelId="{B1185F97-9484-4790-8E9C-21A0A71ABDE4}" type="presParOf" srcId="{59DED657-5CEE-41BB-942F-7F791B2717B3}" destId="{719B4579-2210-4626-828C-169E9C2F4B95}" srcOrd="0" destOrd="0" presId="urn:microsoft.com/office/officeart/2008/layout/LinedList"/>
    <dgm:cxn modelId="{F8EF6499-9191-47AD-B5F7-08AC24AC5087}" type="presParOf" srcId="{59DED657-5CEE-41BB-942F-7F791B2717B3}" destId="{DEF1B5B9-DBB3-4335-AA7E-6FC53013EAC4}" srcOrd="1" destOrd="0" presId="urn:microsoft.com/office/officeart/2008/layout/LinedList"/>
    <dgm:cxn modelId="{4B2FFB8A-7CCA-43B3-8DE3-7F3B4A8A5B48}" type="presParOf" srcId="{59DED657-5CEE-41BB-942F-7F791B2717B3}" destId="{A556203E-5366-4325-99C8-0446CB3550A5}" srcOrd="2" destOrd="0" presId="urn:microsoft.com/office/officeart/2008/layout/LinedList"/>
    <dgm:cxn modelId="{47F4791E-FF13-4B73-AD26-A766C26CB4E7}" type="presParOf" srcId="{8D3F6B70-1755-494F-B6AD-F8F8C8EC738E}" destId="{3BEFE220-6817-40DB-AB89-BCEC59159ED0}" srcOrd="8" destOrd="0" presId="urn:microsoft.com/office/officeart/2008/layout/LinedList"/>
    <dgm:cxn modelId="{24BEFB07-147B-4B4E-A555-6F60FF2A277A}" type="presParOf" srcId="{8D3F6B70-1755-494F-B6AD-F8F8C8EC738E}" destId="{3CE214C6-0BF1-449B-ABD7-6A75A2DF76D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F682E-909B-4D31-8A1F-1A4DD7B896C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1CB696-11CE-415B-A582-20E97AE6FE0A}">
      <dgm:prSet phldrT="[Текст]"/>
      <dgm:spPr/>
      <dgm:t>
        <a:bodyPr/>
        <a:lstStyle/>
        <a:p>
          <a:r>
            <a:rPr lang="ru-RU" dirty="0" smtClean="0"/>
            <a:t>Форма организации делопроизводства: </a:t>
          </a:r>
          <a:endParaRPr lang="ru-RU" dirty="0"/>
        </a:p>
      </dgm:t>
    </dgm:pt>
    <dgm:pt modelId="{DDAD4ECE-B5A6-49D3-9E4D-2DD9712EECCC}" type="parTrans" cxnId="{4B23DAEB-255D-4358-A210-9E5BDE357887}">
      <dgm:prSet/>
      <dgm:spPr/>
      <dgm:t>
        <a:bodyPr/>
        <a:lstStyle/>
        <a:p>
          <a:endParaRPr lang="ru-RU"/>
        </a:p>
      </dgm:t>
    </dgm:pt>
    <dgm:pt modelId="{ED82F100-5351-4CFC-BB1C-95465E9C3BE7}" type="sibTrans" cxnId="{4B23DAEB-255D-4358-A210-9E5BDE357887}">
      <dgm:prSet/>
      <dgm:spPr/>
      <dgm:t>
        <a:bodyPr/>
        <a:lstStyle/>
        <a:p>
          <a:endParaRPr lang="ru-RU"/>
        </a:p>
      </dgm:t>
    </dgm:pt>
    <dgm:pt modelId="{0A790F55-FFCD-4676-AF78-7AAD37F0B4DF}">
      <dgm:prSet phldrT="[Текст]" custT="1"/>
      <dgm:spPr/>
      <dgm:t>
        <a:bodyPr/>
        <a:lstStyle/>
        <a:p>
          <a:endParaRPr lang="ru-RU" sz="2000" b="1" dirty="0" smtClean="0">
            <a:solidFill>
              <a:schemeClr val="tx1"/>
            </a:solidFill>
          </a:endParaRPr>
        </a:p>
        <a:p>
          <a:r>
            <a:rPr lang="ru-RU" sz="2000" b="1" dirty="0" smtClean="0">
              <a:solidFill>
                <a:schemeClr val="tx1"/>
              </a:solidFill>
            </a:rPr>
            <a:t>Централизованная форма- </a:t>
          </a:r>
          <a:r>
            <a:rPr lang="ru-RU" sz="2000" dirty="0" smtClean="0"/>
            <a:t>все операции по обработке документов сосредоточиваются в едином центре – канцелярии, общем отделе или у секретаря. </a:t>
          </a:r>
          <a:endParaRPr lang="ru-RU" sz="2000" dirty="0"/>
        </a:p>
      </dgm:t>
    </dgm:pt>
    <dgm:pt modelId="{3D8B861B-D5BA-44F2-9AB6-266FE36DAC9D}" type="parTrans" cxnId="{E1EB49B0-2FA1-4B85-A9D5-FA475645E7E1}">
      <dgm:prSet/>
      <dgm:spPr/>
      <dgm:t>
        <a:bodyPr/>
        <a:lstStyle/>
        <a:p>
          <a:endParaRPr lang="ru-RU"/>
        </a:p>
      </dgm:t>
    </dgm:pt>
    <dgm:pt modelId="{C0598289-A20F-4E19-B3F5-796952A79598}" type="sibTrans" cxnId="{E1EB49B0-2FA1-4B85-A9D5-FA475645E7E1}">
      <dgm:prSet/>
      <dgm:spPr/>
      <dgm:t>
        <a:bodyPr/>
        <a:lstStyle/>
        <a:p>
          <a:endParaRPr lang="ru-RU"/>
        </a:p>
      </dgm:t>
    </dgm:pt>
    <dgm:pt modelId="{E90300F9-38F0-4E02-A4D6-531A0E91736C}">
      <dgm:prSet phldrT="[Текст]" custT="1"/>
      <dgm:spPr/>
      <dgm:t>
        <a:bodyPr/>
        <a:lstStyle/>
        <a:p>
          <a:r>
            <a:rPr lang="ru-RU" sz="2100" b="1" dirty="0" smtClean="0">
              <a:solidFill>
                <a:schemeClr val="tx1"/>
              </a:solidFill>
            </a:rPr>
            <a:t>Децентрализованная форма </a:t>
          </a:r>
          <a:r>
            <a:rPr lang="ru-RU" sz="2100" dirty="0" smtClean="0"/>
            <a:t>предусматривает рассредоточение делопроизводственных операций между структурными подразделениями. </a:t>
          </a:r>
          <a:endParaRPr lang="ru-RU" sz="2100" dirty="0"/>
        </a:p>
      </dgm:t>
    </dgm:pt>
    <dgm:pt modelId="{7938F0A4-7516-4EFB-8E22-EB527BE63072}" type="parTrans" cxnId="{541D758C-4512-42A8-B1A2-194A476BE596}">
      <dgm:prSet/>
      <dgm:spPr/>
      <dgm:t>
        <a:bodyPr/>
        <a:lstStyle/>
        <a:p>
          <a:endParaRPr lang="ru-RU"/>
        </a:p>
      </dgm:t>
    </dgm:pt>
    <dgm:pt modelId="{96C9E56F-0168-4B4E-93C9-008C14B95DF9}" type="sibTrans" cxnId="{541D758C-4512-42A8-B1A2-194A476BE596}">
      <dgm:prSet/>
      <dgm:spPr/>
      <dgm:t>
        <a:bodyPr/>
        <a:lstStyle/>
        <a:p>
          <a:endParaRPr lang="ru-RU"/>
        </a:p>
      </dgm:t>
    </dgm:pt>
    <dgm:pt modelId="{F5F0E5CE-4D11-4D70-B26E-A7620330663B}">
      <dgm:prSet phldrT="[Текст]" custT="1"/>
      <dgm:spPr/>
      <dgm:t>
        <a:bodyPr/>
        <a:lstStyle/>
        <a:p>
          <a:endParaRPr lang="ru-RU" sz="2100" b="1" dirty="0" smtClean="0">
            <a:solidFill>
              <a:schemeClr val="tx1"/>
            </a:solidFill>
          </a:endParaRPr>
        </a:p>
        <a:p>
          <a:r>
            <a:rPr lang="ru-RU" sz="2100" b="1" dirty="0" smtClean="0">
              <a:solidFill>
                <a:schemeClr val="tx1"/>
              </a:solidFill>
            </a:rPr>
            <a:t>Смешанная форма </a:t>
          </a:r>
          <a:r>
            <a:rPr lang="ru-RU" sz="2100" dirty="0" smtClean="0"/>
            <a:t>операции выполняют централизованно (прием, регистрация) и </a:t>
          </a:r>
          <a:r>
            <a:rPr lang="ru-RU" sz="2100" dirty="0" err="1" smtClean="0"/>
            <a:t>децентрализованно</a:t>
          </a:r>
          <a:r>
            <a:rPr lang="ru-RU" sz="2100" dirty="0" smtClean="0"/>
            <a:t> (хранение, формирование дел).</a:t>
          </a:r>
          <a:endParaRPr lang="ru-RU" sz="2100" dirty="0"/>
        </a:p>
      </dgm:t>
    </dgm:pt>
    <dgm:pt modelId="{C37E2ECE-AE53-4AFB-9A43-82621DE62AD2}" type="parTrans" cxnId="{4EB4A12C-612A-43C1-BE09-8DFE23743F42}">
      <dgm:prSet/>
      <dgm:spPr/>
      <dgm:t>
        <a:bodyPr/>
        <a:lstStyle/>
        <a:p>
          <a:endParaRPr lang="ru-RU"/>
        </a:p>
      </dgm:t>
    </dgm:pt>
    <dgm:pt modelId="{735C58C2-2884-4BA2-8478-EEF532B9DAD8}" type="sibTrans" cxnId="{4EB4A12C-612A-43C1-BE09-8DFE23743F42}">
      <dgm:prSet/>
      <dgm:spPr/>
      <dgm:t>
        <a:bodyPr/>
        <a:lstStyle/>
        <a:p>
          <a:endParaRPr lang="ru-RU"/>
        </a:p>
      </dgm:t>
    </dgm:pt>
    <dgm:pt modelId="{63FD0489-9A88-4035-8970-DC16E50E312F}" type="pres">
      <dgm:prSet presAssocID="{8BCF682E-909B-4D31-8A1F-1A4DD7B896CD}" presName="composite" presStyleCnt="0">
        <dgm:presLayoutVars>
          <dgm:chMax val="1"/>
          <dgm:dir/>
          <dgm:resizeHandles val="exact"/>
        </dgm:presLayoutVars>
      </dgm:prSet>
      <dgm:spPr/>
    </dgm:pt>
    <dgm:pt modelId="{4E4F7F83-9659-4272-A557-0FACBA86B9C5}" type="pres">
      <dgm:prSet presAssocID="{161CB696-11CE-415B-A582-20E97AE6FE0A}" presName="roof" presStyleLbl="dkBgShp" presStyleIdx="0" presStyleCnt="2" custScaleY="99463"/>
      <dgm:spPr/>
      <dgm:t>
        <a:bodyPr/>
        <a:lstStyle/>
        <a:p>
          <a:endParaRPr lang="ru-RU"/>
        </a:p>
      </dgm:t>
    </dgm:pt>
    <dgm:pt modelId="{26D3A681-EF72-49BC-A77B-D314F5DF23A8}" type="pres">
      <dgm:prSet presAssocID="{161CB696-11CE-415B-A582-20E97AE6FE0A}" presName="pillars" presStyleCnt="0"/>
      <dgm:spPr/>
    </dgm:pt>
    <dgm:pt modelId="{E09E5C02-7821-46EB-B0BA-0BF772CD1794}" type="pres">
      <dgm:prSet presAssocID="{161CB696-11CE-415B-A582-20E97AE6FE0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B9804-7AF0-477E-9658-2E0DE88AA5FE}" type="pres">
      <dgm:prSet presAssocID="{E90300F9-38F0-4E02-A4D6-531A0E91736C}" presName="pillarX" presStyleLbl="node1" presStyleIdx="1" presStyleCnt="3" custScaleX="105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DC73E-6560-4E95-BC70-02F8C89268F0}" type="pres">
      <dgm:prSet presAssocID="{F5F0E5CE-4D11-4D70-B26E-A7620330663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BCF87-06D1-4807-B777-106DCA8E38D6}" type="pres">
      <dgm:prSet presAssocID="{161CB696-11CE-415B-A582-20E97AE6FE0A}" presName="base" presStyleLbl="dkBgShp" presStyleIdx="1" presStyleCnt="2"/>
      <dgm:spPr/>
    </dgm:pt>
  </dgm:ptLst>
  <dgm:cxnLst>
    <dgm:cxn modelId="{F77BC851-0F4D-4D80-89D8-D8872BBF3B93}" type="presOf" srcId="{161CB696-11CE-415B-A582-20E97AE6FE0A}" destId="{4E4F7F83-9659-4272-A557-0FACBA86B9C5}" srcOrd="0" destOrd="0" presId="urn:microsoft.com/office/officeart/2005/8/layout/hList3"/>
    <dgm:cxn modelId="{4A812C52-0601-4C5E-A96B-C92323CEB3A3}" type="presOf" srcId="{0A790F55-FFCD-4676-AF78-7AAD37F0B4DF}" destId="{E09E5C02-7821-46EB-B0BA-0BF772CD1794}" srcOrd="0" destOrd="0" presId="urn:microsoft.com/office/officeart/2005/8/layout/hList3"/>
    <dgm:cxn modelId="{F3B2B1D7-BA93-4DEB-B7B5-093687FA42EB}" type="presOf" srcId="{8BCF682E-909B-4D31-8A1F-1A4DD7B896CD}" destId="{63FD0489-9A88-4035-8970-DC16E50E312F}" srcOrd="0" destOrd="0" presId="urn:microsoft.com/office/officeart/2005/8/layout/hList3"/>
    <dgm:cxn modelId="{1DD05D7D-FD41-4810-ABC7-D615EFFF24B9}" type="presOf" srcId="{E90300F9-38F0-4E02-A4D6-531A0E91736C}" destId="{5C8B9804-7AF0-477E-9658-2E0DE88AA5FE}" srcOrd="0" destOrd="0" presId="urn:microsoft.com/office/officeart/2005/8/layout/hList3"/>
    <dgm:cxn modelId="{4B23DAEB-255D-4358-A210-9E5BDE357887}" srcId="{8BCF682E-909B-4D31-8A1F-1A4DD7B896CD}" destId="{161CB696-11CE-415B-A582-20E97AE6FE0A}" srcOrd="0" destOrd="0" parTransId="{DDAD4ECE-B5A6-49D3-9E4D-2DD9712EECCC}" sibTransId="{ED82F100-5351-4CFC-BB1C-95465E9C3BE7}"/>
    <dgm:cxn modelId="{E1EB49B0-2FA1-4B85-A9D5-FA475645E7E1}" srcId="{161CB696-11CE-415B-A582-20E97AE6FE0A}" destId="{0A790F55-FFCD-4676-AF78-7AAD37F0B4DF}" srcOrd="0" destOrd="0" parTransId="{3D8B861B-D5BA-44F2-9AB6-266FE36DAC9D}" sibTransId="{C0598289-A20F-4E19-B3F5-796952A79598}"/>
    <dgm:cxn modelId="{C63E4AE2-C59D-4974-BA4F-B3DF19B22CA1}" type="presOf" srcId="{F5F0E5CE-4D11-4D70-B26E-A7620330663B}" destId="{E50DC73E-6560-4E95-BC70-02F8C89268F0}" srcOrd="0" destOrd="0" presId="urn:microsoft.com/office/officeart/2005/8/layout/hList3"/>
    <dgm:cxn modelId="{4EB4A12C-612A-43C1-BE09-8DFE23743F42}" srcId="{161CB696-11CE-415B-A582-20E97AE6FE0A}" destId="{F5F0E5CE-4D11-4D70-B26E-A7620330663B}" srcOrd="2" destOrd="0" parTransId="{C37E2ECE-AE53-4AFB-9A43-82621DE62AD2}" sibTransId="{735C58C2-2884-4BA2-8478-EEF532B9DAD8}"/>
    <dgm:cxn modelId="{541D758C-4512-42A8-B1A2-194A476BE596}" srcId="{161CB696-11CE-415B-A582-20E97AE6FE0A}" destId="{E90300F9-38F0-4E02-A4D6-531A0E91736C}" srcOrd="1" destOrd="0" parTransId="{7938F0A4-7516-4EFB-8E22-EB527BE63072}" sibTransId="{96C9E56F-0168-4B4E-93C9-008C14B95DF9}"/>
    <dgm:cxn modelId="{F5135A87-5DDC-436E-AA04-E6CC7857C352}" type="presParOf" srcId="{63FD0489-9A88-4035-8970-DC16E50E312F}" destId="{4E4F7F83-9659-4272-A557-0FACBA86B9C5}" srcOrd="0" destOrd="0" presId="urn:microsoft.com/office/officeart/2005/8/layout/hList3"/>
    <dgm:cxn modelId="{ADB7C646-7F2F-45D2-9024-B98AA669248B}" type="presParOf" srcId="{63FD0489-9A88-4035-8970-DC16E50E312F}" destId="{26D3A681-EF72-49BC-A77B-D314F5DF23A8}" srcOrd="1" destOrd="0" presId="urn:microsoft.com/office/officeart/2005/8/layout/hList3"/>
    <dgm:cxn modelId="{E302BF3D-A04C-473A-BBEB-9535C9F9748D}" type="presParOf" srcId="{26D3A681-EF72-49BC-A77B-D314F5DF23A8}" destId="{E09E5C02-7821-46EB-B0BA-0BF772CD1794}" srcOrd="0" destOrd="0" presId="urn:microsoft.com/office/officeart/2005/8/layout/hList3"/>
    <dgm:cxn modelId="{9585396D-E634-48FF-86D9-B8F03E010FF7}" type="presParOf" srcId="{26D3A681-EF72-49BC-A77B-D314F5DF23A8}" destId="{5C8B9804-7AF0-477E-9658-2E0DE88AA5FE}" srcOrd="1" destOrd="0" presId="urn:microsoft.com/office/officeart/2005/8/layout/hList3"/>
    <dgm:cxn modelId="{1B5DB78A-3553-4450-AD86-AB9F75F03450}" type="presParOf" srcId="{26D3A681-EF72-49BC-A77B-D314F5DF23A8}" destId="{E50DC73E-6560-4E95-BC70-02F8C89268F0}" srcOrd="2" destOrd="0" presId="urn:microsoft.com/office/officeart/2005/8/layout/hList3"/>
    <dgm:cxn modelId="{55B7243C-DA99-4613-BC3A-C4FF36DB5203}" type="presParOf" srcId="{63FD0489-9A88-4035-8970-DC16E50E312F}" destId="{D0EBCF87-06D1-4807-B777-106DCA8E38D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48BD71-61B7-4B0E-9BA2-2A7658582BB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1E851B-841A-4C7F-BE4F-3A742979696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Информативное свойство </a:t>
          </a:r>
          <a:endParaRPr lang="ru-RU" sz="1600" b="1" dirty="0">
            <a:solidFill>
              <a:schemeClr val="tx1"/>
            </a:solidFill>
          </a:endParaRPr>
        </a:p>
      </dgm:t>
    </dgm:pt>
    <dgm:pt modelId="{406E915E-D3F8-44A8-AE1B-2C03DE610BD8}" type="parTrans" cxnId="{6E54028C-DBAE-48EE-9907-8452F756F239}">
      <dgm:prSet/>
      <dgm:spPr/>
      <dgm:t>
        <a:bodyPr/>
        <a:lstStyle/>
        <a:p>
          <a:endParaRPr lang="ru-RU"/>
        </a:p>
      </dgm:t>
    </dgm:pt>
    <dgm:pt modelId="{D982ED94-4B36-47BE-A396-50C936DD8922}" type="sibTrans" cxnId="{6E54028C-DBAE-48EE-9907-8452F756F239}">
      <dgm:prSet/>
      <dgm:spPr/>
      <dgm:t>
        <a:bodyPr/>
        <a:lstStyle/>
        <a:p>
          <a:endParaRPr lang="ru-RU"/>
        </a:p>
      </dgm:t>
    </dgm:pt>
    <dgm:pt modelId="{25B24C5A-FE2E-4AEA-81EC-EB4AD46CAF27}">
      <dgm:prSet phldrT="[Текст]"/>
      <dgm:spPr/>
      <dgm:t>
        <a:bodyPr/>
        <a:lstStyle/>
        <a:p>
          <a:r>
            <a:rPr lang="ru-RU" dirty="0" smtClean="0"/>
            <a:t>Информативное свойство документа – это его способность передавать информацию. Сюда относят актуальность, достоверность, доступность информации и др. </a:t>
          </a:r>
          <a:endParaRPr lang="ru-RU" dirty="0"/>
        </a:p>
      </dgm:t>
    </dgm:pt>
    <dgm:pt modelId="{1035E199-1DBD-4872-AA39-0E7F6DE6AE31}" type="parTrans" cxnId="{DB15C30D-417C-4D3B-AD09-6829F6CD1D0A}">
      <dgm:prSet/>
      <dgm:spPr/>
      <dgm:t>
        <a:bodyPr/>
        <a:lstStyle/>
        <a:p>
          <a:endParaRPr lang="ru-RU"/>
        </a:p>
      </dgm:t>
    </dgm:pt>
    <dgm:pt modelId="{2E04148F-9DF1-4B91-9FCE-B2D1F584BBE8}" type="sibTrans" cxnId="{DB15C30D-417C-4D3B-AD09-6829F6CD1D0A}">
      <dgm:prSet/>
      <dgm:spPr/>
      <dgm:t>
        <a:bodyPr/>
        <a:lstStyle/>
        <a:p>
          <a:endParaRPr lang="ru-RU"/>
        </a:p>
      </dgm:t>
    </dgm:pt>
    <dgm:pt modelId="{CAF63FBC-82BB-4AD4-AF95-4A591C94A64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Эксплуатационное свойство</a:t>
          </a:r>
          <a:endParaRPr lang="ru-RU" sz="1600" b="1" dirty="0">
            <a:solidFill>
              <a:schemeClr val="tx1"/>
            </a:solidFill>
          </a:endParaRPr>
        </a:p>
      </dgm:t>
    </dgm:pt>
    <dgm:pt modelId="{D6A85553-705A-449D-8509-E4ED5A699FC8}" type="parTrans" cxnId="{B5CF68DD-EBD1-4C36-92CC-F35248128ABB}">
      <dgm:prSet/>
      <dgm:spPr/>
      <dgm:t>
        <a:bodyPr/>
        <a:lstStyle/>
        <a:p>
          <a:endParaRPr lang="ru-RU"/>
        </a:p>
      </dgm:t>
    </dgm:pt>
    <dgm:pt modelId="{74D0B0A7-959E-467F-8CB6-FD7F2A325BDE}" type="sibTrans" cxnId="{B5CF68DD-EBD1-4C36-92CC-F35248128ABB}">
      <dgm:prSet/>
      <dgm:spPr/>
      <dgm:t>
        <a:bodyPr/>
        <a:lstStyle/>
        <a:p>
          <a:endParaRPr lang="ru-RU"/>
        </a:p>
      </dgm:t>
    </dgm:pt>
    <dgm:pt modelId="{11404F80-3001-49DC-AB0E-540290CF88A3}">
      <dgm:prSet phldrT="[Текст]"/>
      <dgm:spPr/>
      <dgm:t>
        <a:bodyPr/>
        <a:lstStyle/>
        <a:p>
          <a:r>
            <a:rPr lang="ru-RU" dirty="0" smtClean="0"/>
            <a:t>К эксплуатационным свойствам документа относятся долговечность, прочность документа, способность противостоять различным воздействиям. </a:t>
          </a:r>
          <a:endParaRPr lang="ru-RU" dirty="0"/>
        </a:p>
      </dgm:t>
    </dgm:pt>
    <dgm:pt modelId="{5D3FA217-1338-430D-8F23-78854659B221}" type="parTrans" cxnId="{F4D5C757-F091-4AD3-8897-1B37C86E1276}">
      <dgm:prSet/>
      <dgm:spPr/>
      <dgm:t>
        <a:bodyPr/>
        <a:lstStyle/>
        <a:p>
          <a:endParaRPr lang="ru-RU"/>
        </a:p>
      </dgm:t>
    </dgm:pt>
    <dgm:pt modelId="{CDEB33E8-1209-4389-84EF-5B19FC1AB5DD}" type="sibTrans" cxnId="{F4D5C757-F091-4AD3-8897-1B37C86E1276}">
      <dgm:prSet/>
      <dgm:spPr/>
      <dgm:t>
        <a:bodyPr/>
        <a:lstStyle/>
        <a:p>
          <a:endParaRPr lang="ru-RU"/>
        </a:p>
      </dgm:t>
    </dgm:pt>
    <dgm:pt modelId="{EAECFB03-408C-4478-9FC5-C2F1C2E13622}" type="pres">
      <dgm:prSet presAssocID="{7E48BD71-61B7-4B0E-9BA2-2A7658582BB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CCAE45B-86FF-4CCD-ADD1-6DAF8DE72168}" type="pres">
      <dgm:prSet presAssocID="{6A1E851B-841A-4C7F-BE4F-3A7429796963}" presName="horFlow" presStyleCnt="0"/>
      <dgm:spPr/>
    </dgm:pt>
    <dgm:pt modelId="{7367AA53-E026-4B53-8F33-B8679D9221FF}" type="pres">
      <dgm:prSet presAssocID="{6A1E851B-841A-4C7F-BE4F-3A7429796963}" presName="bigChev" presStyleLbl="node1" presStyleIdx="0" presStyleCnt="2" custScaleX="105402"/>
      <dgm:spPr/>
      <dgm:t>
        <a:bodyPr/>
        <a:lstStyle/>
        <a:p>
          <a:endParaRPr lang="ru-RU"/>
        </a:p>
      </dgm:t>
    </dgm:pt>
    <dgm:pt modelId="{0097F85F-32F8-43BB-B501-5D543B8B1E5F}" type="pres">
      <dgm:prSet presAssocID="{1035E199-1DBD-4872-AA39-0E7F6DE6AE31}" presName="parTrans" presStyleCnt="0"/>
      <dgm:spPr/>
    </dgm:pt>
    <dgm:pt modelId="{7E721161-BC64-4CA4-A8EA-434E9AFFD663}" type="pres">
      <dgm:prSet presAssocID="{25B24C5A-FE2E-4AEA-81EC-EB4AD46CAF27}" presName="node" presStyleLbl="alignAccFollowNode1" presStyleIdx="0" presStyleCnt="2" custScaleX="225597" custScaleY="218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85EFEA-D747-4FE3-BF94-B299F3711AE8}" type="pres">
      <dgm:prSet presAssocID="{6A1E851B-841A-4C7F-BE4F-3A7429796963}" presName="vSp" presStyleCnt="0"/>
      <dgm:spPr/>
    </dgm:pt>
    <dgm:pt modelId="{BDE7E908-BC9D-4CA9-8A57-D956CEBF2672}" type="pres">
      <dgm:prSet presAssocID="{CAF63FBC-82BB-4AD4-AF95-4A591C94A644}" presName="horFlow" presStyleCnt="0"/>
      <dgm:spPr/>
    </dgm:pt>
    <dgm:pt modelId="{2E5FA88A-C0CF-4B92-9F28-13F3786CE6F4}" type="pres">
      <dgm:prSet presAssocID="{CAF63FBC-82BB-4AD4-AF95-4A591C94A644}" presName="bigChev" presStyleLbl="node1" presStyleIdx="1" presStyleCnt="2" custScaleX="108181"/>
      <dgm:spPr/>
      <dgm:t>
        <a:bodyPr/>
        <a:lstStyle/>
        <a:p>
          <a:endParaRPr lang="ru-RU"/>
        </a:p>
      </dgm:t>
    </dgm:pt>
    <dgm:pt modelId="{6CCFB110-5825-49BB-B6C0-6818E2587219}" type="pres">
      <dgm:prSet presAssocID="{5D3FA217-1338-430D-8F23-78854659B221}" presName="parTrans" presStyleCnt="0"/>
      <dgm:spPr/>
    </dgm:pt>
    <dgm:pt modelId="{EBFC5C08-BE41-4461-8867-DF3E241BE2C2}" type="pres">
      <dgm:prSet presAssocID="{11404F80-3001-49DC-AB0E-540290CF88A3}" presName="node" presStyleLbl="alignAccFollowNode1" presStyleIdx="1" presStyleCnt="2" custScaleX="229154" custScaleY="227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15C30D-417C-4D3B-AD09-6829F6CD1D0A}" srcId="{6A1E851B-841A-4C7F-BE4F-3A7429796963}" destId="{25B24C5A-FE2E-4AEA-81EC-EB4AD46CAF27}" srcOrd="0" destOrd="0" parTransId="{1035E199-1DBD-4872-AA39-0E7F6DE6AE31}" sibTransId="{2E04148F-9DF1-4B91-9FCE-B2D1F584BBE8}"/>
    <dgm:cxn modelId="{F831A95B-06C9-4183-89CD-91CAA59A003D}" type="presOf" srcId="{11404F80-3001-49DC-AB0E-540290CF88A3}" destId="{EBFC5C08-BE41-4461-8867-DF3E241BE2C2}" srcOrd="0" destOrd="0" presId="urn:microsoft.com/office/officeart/2005/8/layout/lProcess3"/>
    <dgm:cxn modelId="{6E54028C-DBAE-48EE-9907-8452F756F239}" srcId="{7E48BD71-61B7-4B0E-9BA2-2A7658582BB5}" destId="{6A1E851B-841A-4C7F-BE4F-3A7429796963}" srcOrd="0" destOrd="0" parTransId="{406E915E-D3F8-44A8-AE1B-2C03DE610BD8}" sibTransId="{D982ED94-4B36-47BE-A396-50C936DD8922}"/>
    <dgm:cxn modelId="{F4D5C757-F091-4AD3-8897-1B37C86E1276}" srcId="{CAF63FBC-82BB-4AD4-AF95-4A591C94A644}" destId="{11404F80-3001-49DC-AB0E-540290CF88A3}" srcOrd="0" destOrd="0" parTransId="{5D3FA217-1338-430D-8F23-78854659B221}" sibTransId="{CDEB33E8-1209-4389-84EF-5B19FC1AB5DD}"/>
    <dgm:cxn modelId="{F3E53559-7DFC-4479-B933-B96055C38270}" type="presOf" srcId="{6A1E851B-841A-4C7F-BE4F-3A7429796963}" destId="{7367AA53-E026-4B53-8F33-B8679D9221FF}" srcOrd="0" destOrd="0" presId="urn:microsoft.com/office/officeart/2005/8/layout/lProcess3"/>
    <dgm:cxn modelId="{B5CF68DD-EBD1-4C36-92CC-F35248128ABB}" srcId="{7E48BD71-61B7-4B0E-9BA2-2A7658582BB5}" destId="{CAF63FBC-82BB-4AD4-AF95-4A591C94A644}" srcOrd="1" destOrd="0" parTransId="{D6A85553-705A-449D-8509-E4ED5A699FC8}" sibTransId="{74D0B0A7-959E-467F-8CB6-FD7F2A325BDE}"/>
    <dgm:cxn modelId="{CF6935DF-3849-4182-9A7E-E72C91B5B369}" type="presOf" srcId="{25B24C5A-FE2E-4AEA-81EC-EB4AD46CAF27}" destId="{7E721161-BC64-4CA4-A8EA-434E9AFFD663}" srcOrd="0" destOrd="0" presId="urn:microsoft.com/office/officeart/2005/8/layout/lProcess3"/>
    <dgm:cxn modelId="{9C649B1F-990F-4868-8152-B424E5591F6B}" type="presOf" srcId="{7E48BD71-61B7-4B0E-9BA2-2A7658582BB5}" destId="{EAECFB03-408C-4478-9FC5-C2F1C2E13622}" srcOrd="0" destOrd="0" presId="urn:microsoft.com/office/officeart/2005/8/layout/lProcess3"/>
    <dgm:cxn modelId="{37F74A44-59A4-40A6-8DDA-1A81842AFFCD}" type="presOf" srcId="{CAF63FBC-82BB-4AD4-AF95-4A591C94A644}" destId="{2E5FA88A-C0CF-4B92-9F28-13F3786CE6F4}" srcOrd="0" destOrd="0" presId="urn:microsoft.com/office/officeart/2005/8/layout/lProcess3"/>
    <dgm:cxn modelId="{96F96D57-65EB-4C1E-92C6-9436FE13BB3A}" type="presParOf" srcId="{EAECFB03-408C-4478-9FC5-C2F1C2E13622}" destId="{2CCAE45B-86FF-4CCD-ADD1-6DAF8DE72168}" srcOrd="0" destOrd="0" presId="urn:microsoft.com/office/officeart/2005/8/layout/lProcess3"/>
    <dgm:cxn modelId="{53D4B71E-BA75-4A87-AF34-FCD336272AA1}" type="presParOf" srcId="{2CCAE45B-86FF-4CCD-ADD1-6DAF8DE72168}" destId="{7367AA53-E026-4B53-8F33-B8679D9221FF}" srcOrd="0" destOrd="0" presId="urn:microsoft.com/office/officeart/2005/8/layout/lProcess3"/>
    <dgm:cxn modelId="{D13A29C5-40ED-4758-971E-6DDD2C49EB47}" type="presParOf" srcId="{2CCAE45B-86FF-4CCD-ADD1-6DAF8DE72168}" destId="{0097F85F-32F8-43BB-B501-5D543B8B1E5F}" srcOrd="1" destOrd="0" presId="urn:microsoft.com/office/officeart/2005/8/layout/lProcess3"/>
    <dgm:cxn modelId="{AF176D9C-E2EF-4373-AACA-E0E74087FFD7}" type="presParOf" srcId="{2CCAE45B-86FF-4CCD-ADD1-6DAF8DE72168}" destId="{7E721161-BC64-4CA4-A8EA-434E9AFFD663}" srcOrd="2" destOrd="0" presId="urn:microsoft.com/office/officeart/2005/8/layout/lProcess3"/>
    <dgm:cxn modelId="{928D7128-DCCF-4F90-B63D-2D6932D09469}" type="presParOf" srcId="{EAECFB03-408C-4478-9FC5-C2F1C2E13622}" destId="{3785EFEA-D747-4FE3-BF94-B299F3711AE8}" srcOrd="1" destOrd="0" presId="urn:microsoft.com/office/officeart/2005/8/layout/lProcess3"/>
    <dgm:cxn modelId="{90723549-20DA-4D74-A9A8-5F5F49348E16}" type="presParOf" srcId="{EAECFB03-408C-4478-9FC5-C2F1C2E13622}" destId="{BDE7E908-BC9D-4CA9-8A57-D956CEBF2672}" srcOrd="2" destOrd="0" presId="urn:microsoft.com/office/officeart/2005/8/layout/lProcess3"/>
    <dgm:cxn modelId="{43C7533D-76E9-4A5A-8DD7-006487E26ED3}" type="presParOf" srcId="{BDE7E908-BC9D-4CA9-8A57-D956CEBF2672}" destId="{2E5FA88A-C0CF-4B92-9F28-13F3786CE6F4}" srcOrd="0" destOrd="0" presId="urn:microsoft.com/office/officeart/2005/8/layout/lProcess3"/>
    <dgm:cxn modelId="{77917E49-5AFC-4669-B62F-5096F496273E}" type="presParOf" srcId="{BDE7E908-BC9D-4CA9-8A57-D956CEBF2672}" destId="{6CCFB110-5825-49BB-B6C0-6818E2587219}" srcOrd="1" destOrd="0" presId="urn:microsoft.com/office/officeart/2005/8/layout/lProcess3"/>
    <dgm:cxn modelId="{A0EC15B1-B80A-4AFC-B0F3-CB888C284C9D}" type="presParOf" srcId="{BDE7E908-BC9D-4CA9-8A57-D956CEBF2672}" destId="{EBFC5C08-BE41-4461-8867-DF3E241BE2C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47C0EA-4D04-4A1C-B791-F0833D86DCD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B5AE28-D4A6-49CD-BCBE-352680D6FA88}">
      <dgm:prSet phldrT="[Текст]"/>
      <dgm:spPr/>
      <dgm:t>
        <a:bodyPr/>
        <a:lstStyle/>
        <a:p>
          <a:r>
            <a:rPr lang="ru-RU" dirty="0" smtClean="0"/>
            <a:t>1. По способу документирования: </a:t>
          </a:r>
          <a:endParaRPr lang="ru-RU" dirty="0"/>
        </a:p>
      </dgm:t>
    </dgm:pt>
    <dgm:pt modelId="{C75A5ECC-0C1A-4590-9DAD-F90E0132E8DB}" type="parTrans" cxnId="{24A4F640-CBB7-46B0-88D0-419A8D851A1E}">
      <dgm:prSet/>
      <dgm:spPr/>
      <dgm:t>
        <a:bodyPr/>
        <a:lstStyle/>
        <a:p>
          <a:endParaRPr lang="ru-RU"/>
        </a:p>
      </dgm:t>
    </dgm:pt>
    <dgm:pt modelId="{6D6A3A1B-4D21-4DA5-B43A-DD85081DA878}" type="sibTrans" cxnId="{24A4F640-CBB7-46B0-88D0-419A8D851A1E}">
      <dgm:prSet/>
      <dgm:spPr/>
      <dgm:t>
        <a:bodyPr/>
        <a:lstStyle/>
        <a:p>
          <a:endParaRPr lang="ru-RU"/>
        </a:p>
      </dgm:t>
    </dgm:pt>
    <dgm:pt modelId="{61D3E800-1573-4F74-9581-CE831D879404}">
      <dgm:prSet phldrT="[Текст]"/>
      <dgm:spPr/>
      <dgm:t>
        <a:bodyPr/>
        <a:lstStyle/>
        <a:p>
          <a:r>
            <a:rPr lang="ru-RU" dirty="0" smtClean="0"/>
            <a:t>-рукописные; </a:t>
          </a:r>
          <a:endParaRPr lang="ru-RU" dirty="0"/>
        </a:p>
      </dgm:t>
    </dgm:pt>
    <dgm:pt modelId="{A5A60ABC-BF2E-4288-9438-00F517F38CAA}" type="parTrans" cxnId="{8E3AD892-52F1-4AD5-9E68-4116724B3D94}">
      <dgm:prSet/>
      <dgm:spPr/>
      <dgm:t>
        <a:bodyPr/>
        <a:lstStyle/>
        <a:p>
          <a:endParaRPr lang="ru-RU"/>
        </a:p>
      </dgm:t>
    </dgm:pt>
    <dgm:pt modelId="{C1A3DB0D-7E45-42B1-85B6-823920285145}" type="sibTrans" cxnId="{8E3AD892-52F1-4AD5-9E68-4116724B3D94}">
      <dgm:prSet/>
      <dgm:spPr/>
      <dgm:t>
        <a:bodyPr/>
        <a:lstStyle/>
        <a:p>
          <a:endParaRPr lang="ru-RU"/>
        </a:p>
      </dgm:t>
    </dgm:pt>
    <dgm:pt modelId="{4F1CFF92-2784-4FAA-9738-4712D9281FA8}">
      <dgm:prSet phldrT="[Текст]"/>
      <dgm:spPr/>
      <dgm:t>
        <a:bodyPr/>
        <a:lstStyle/>
        <a:p>
          <a:r>
            <a:rPr lang="ru-RU" dirty="0" smtClean="0"/>
            <a:t>– электронные; </a:t>
          </a:r>
          <a:endParaRPr lang="ru-RU" dirty="0"/>
        </a:p>
      </dgm:t>
    </dgm:pt>
    <dgm:pt modelId="{C93DCEBA-22DA-4A8E-B5BA-D9ED8E7B87D2}" type="parTrans" cxnId="{14C36B23-F2CD-4BAC-A3F3-54FCA2A02B25}">
      <dgm:prSet/>
      <dgm:spPr/>
      <dgm:t>
        <a:bodyPr/>
        <a:lstStyle/>
        <a:p>
          <a:endParaRPr lang="ru-RU"/>
        </a:p>
      </dgm:t>
    </dgm:pt>
    <dgm:pt modelId="{EB6CCEAE-4F1F-4B70-B8C7-C11BC91B3132}" type="sibTrans" cxnId="{14C36B23-F2CD-4BAC-A3F3-54FCA2A02B25}">
      <dgm:prSet/>
      <dgm:spPr/>
      <dgm:t>
        <a:bodyPr/>
        <a:lstStyle/>
        <a:p>
          <a:endParaRPr lang="ru-RU"/>
        </a:p>
      </dgm:t>
    </dgm:pt>
    <dgm:pt modelId="{48013012-B278-40E4-8FE2-AA64B6C90592}">
      <dgm:prSet phldrT="[Текст]"/>
      <dgm:spPr/>
      <dgm:t>
        <a:bodyPr/>
        <a:lstStyle/>
        <a:p>
          <a:r>
            <a:rPr lang="ru-RU" dirty="0" smtClean="0"/>
            <a:t>– графические; </a:t>
          </a:r>
          <a:endParaRPr lang="ru-RU" dirty="0"/>
        </a:p>
      </dgm:t>
    </dgm:pt>
    <dgm:pt modelId="{12B1E9F2-604B-4C9E-AA05-493912365647}" type="parTrans" cxnId="{ABD31DB2-2D0D-4AA8-AB0C-4D95DF1D4A5F}">
      <dgm:prSet/>
      <dgm:spPr/>
      <dgm:t>
        <a:bodyPr/>
        <a:lstStyle/>
        <a:p>
          <a:endParaRPr lang="ru-RU"/>
        </a:p>
      </dgm:t>
    </dgm:pt>
    <dgm:pt modelId="{63F771E8-0BAB-451E-B46B-277AAB3DDFD3}" type="sibTrans" cxnId="{ABD31DB2-2D0D-4AA8-AB0C-4D95DF1D4A5F}">
      <dgm:prSet/>
      <dgm:spPr/>
      <dgm:t>
        <a:bodyPr/>
        <a:lstStyle/>
        <a:p>
          <a:endParaRPr lang="ru-RU"/>
        </a:p>
      </dgm:t>
    </dgm:pt>
    <dgm:pt modelId="{C13B0B4B-7403-4F08-A2A8-386B2C8F608D}">
      <dgm:prSet phldrT="[Текст]"/>
      <dgm:spPr/>
      <dgm:t>
        <a:bodyPr/>
        <a:lstStyle/>
        <a:p>
          <a:r>
            <a:rPr lang="ru-RU" dirty="0" smtClean="0"/>
            <a:t>-кино,</a:t>
          </a:r>
        </a:p>
        <a:p>
          <a:r>
            <a:rPr lang="ru-RU" dirty="0" smtClean="0"/>
            <a:t>фотодокументы. </a:t>
          </a:r>
          <a:endParaRPr lang="ru-RU" dirty="0"/>
        </a:p>
      </dgm:t>
    </dgm:pt>
    <dgm:pt modelId="{D29C84F5-C06A-421C-BD8E-7CC47AE28E9C}" type="parTrans" cxnId="{B7D345EB-F189-4339-8933-97B186B84A13}">
      <dgm:prSet/>
      <dgm:spPr/>
      <dgm:t>
        <a:bodyPr/>
        <a:lstStyle/>
        <a:p>
          <a:endParaRPr lang="ru-RU"/>
        </a:p>
      </dgm:t>
    </dgm:pt>
    <dgm:pt modelId="{42862CFD-555C-4364-B646-4AFA791D4547}" type="sibTrans" cxnId="{B7D345EB-F189-4339-8933-97B186B84A13}">
      <dgm:prSet/>
      <dgm:spPr/>
      <dgm:t>
        <a:bodyPr/>
        <a:lstStyle/>
        <a:p>
          <a:endParaRPr lang="ru-RU"/>
        </a:p>
      </dgm:t>
    </dgm:pt>
    <dgm:pt modelId="{093A9FBA-2C33-43B0-A51A-8BE18708FF98}" type="pres">
      <dgm:prSet presAssocID="{CF47C0EA-4D04-4A1C-B791-F0833D86DCDF}" presName="composite" presStyleCnt="0">
        <dgm:presLayoutVars>
          <dgm:chMax val="1"/>
          <dgm:dir/>
          <dgm:resizeHandles val="exact"/>
        </dgm:presLayoutVars>
      </dgm:prSet>
      <dgm:spPr/>
    </dgm:pt>
    <dgm:pt modelId="{38F365E8-6F1C-4A5E-B29E-273848427B5B}" type="pres">
      <dgm:prSet presAssocID="{DFB5AE28-D4A6-49CD-BCBE-352680D6FA88}" presName="roof" presStyleLbl="dkBgShp" presStyleIdx="0" presStyleCnt="2"/>
      <dgm:spPr/>
      <dgm:t>
        <a:bodyPr/>
        <a:lstStyle/>
        <a:p>
          <a:endParaRPr lang="ru-RU"/>
        </a:p>
      </dgm:t>
    </dgm:pt>
    <dgm:pt modelId="{7DA97F27-710F-4454-89BA-6BDAB3724F4E}" type="pres">
      <dgm:prSet presAssocID="{DFB5AE28-D4A6-49CD-BCBE-352680D6FA88}" presName="pillars" presStyleCnt="0"/>
      <dgm:spPr/>
    </dgm:pt>
    <dgm:pt modelId="{588A3E9B-DDF9-465C-A1E0-33A30184F35A}" type="pres">
      <dgm:prSet presAssocID="{DFB5AE28-D4A6-49CD-BCBE-352680D6FA88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C9075-50B2-4F14-AE07-C1EA88B9B5D8}" type="pres">
      <dgm:prSet presAssocID="{4F1CFF92-2784-4FAA-9738-4712D9281FA8}" presName="pillarX" presStyleLbl="node1" presStyleIdx="1" presStyleCnt="4">
        <dgm:presLayoutVars>
          <dgm:bulletEnabled val="1"/>
        </dgm:presLayoutVars>
      </dgm:prSet>
      <dgm:spPr/>
    </dgm:pt>
    <dgm:pt modelId="{63F1DD8D-89B5-46BF-98CF-A4AB1D0D96B2}" type="pres">
      <dgm:prSet presAssocID="{48013012-B278-40E4-8FE2-AA64B6C90592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E9C36-8AEF-4191-B734-6E268E3E98B5}" type="pres">
      <dgm:prSet presAssocID="{C13B0B4B-7403-4F08-A2A8-386B2C8F608D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ECEA8-855A-413C-9968-3D335F2C1CD2}" type="pres">
      <dgm:prSet presAssocID="{DFB5AE28-D4A6-49CD-BCBE-352680D6FA88}" presName="base" presStyleLbl="dkBgShp" presStyleIdx="1" presStyleCnt="2"/>
      <dgm:spPr/>
    </dgm:pt>
  </dgm:ptLst>
  <dgm:cxnLst>
    <dgm:cxn modelId="{24A4F640-CBB7-46B0-88D0-419A8D851A1E}" srcId="{CF47C0EA-4D04-4A1C-B791-F0833D86DCDF}" destId="{DFB5AE28-D4A6-49CD-BCBE-352680D6FA88}" srcOrd="0" destOrd="0" parTransId="{C75A5ECC-0C1A-4590-9DAD-F90E0132E8DB}" sibTransId="{6D6A3A1B-4D21-4DA5-B43A-DD85081DA878}"/>
    <dgm:cxn modelId="{6BBD2FF5-75D9-4685-8722-B3E85ED83025}" type="presOf" srcId="{DFB5AE28-D4A6-49CD-BCBE-352680D6FA88}" destId="{38F365E8-6F1C-4A5E-B29E-273848427B5B}" srcOrd="0" destOrd="0" presId="urn:microsoft.com/office/officeart/2005/8/layout/hList3"/>
    <dgm:cxn modelId="{CC9FE7B4-E084-4333-BF7E-8F1E4078B076}" type="presOf" srcId="{48013012-B278-40E4-8FE2-AA64B6C90592}" destId="{63F1DD8D-89B5-46BF-98CF-A4AB1D0D96B2}" srcOrd="0" destOrd="0" presId="urn:microsoft.com/office/officeart/2005/8/layout/hList3"/>
    <dgm:cxn modelId="{D8F2D714-F769-4147-B5DD-856B9019E872}" type="presOf" srcId="{4F1CFF92-2784-4FAA-9738-4712D9281FA8}" destId="{F94C9075-50B2-4F14-AE07-C1EA88B9B5D8}" srcOrd="0" destOrd="0" presId="urn:microsoft.com/office/officeart/2005/8/layout/hList3"/>
    <dgm:cxn modelId="{5D7ED8A6-8412-4A6C-A05D-89D0606ADDEE}" type="presOf" srcId="{CF47C0EA-4D04-4A1C-B791-F0833D86DCDF}" destId="{093A9FBA-2C33-43B0-A51A-8BE18708FF98}" srcOrd="0" destOrd="0" presId="urn:microsoft.com/office/officeart/2005/8/layout/hList3"/>
    <dgm:cxn modelId="{B7D345EB-F189-4339-8933-97B186B84A13}" srcId="{DFB5AE28-D4A6-49CD-BCBE-352680D6FA88}" destId="{C13B0B4B-7403-4F08-A2A8-386B2C8F608D}" srcOrd="3" destOrd="0" parTransId="{D29C84F5-C06A-421C-BD8E-7CC47AE28E9C}" sibTransId="{42862CFD-555C-4364-B646-4AFA791D4547}"/>
    <dgm:cxn modelId="{A01E9623-BC90-476D-8F70-81E54FF0F690}" type="presOf" srcId="{61D3E800-1573-4F74-9581-CE831D879404}" destId="{588A3E9B-DDF9-465C-A1E0-33A30184F35A}" srcOrd="0" destOrd="0" presId="urn:microsoft.com/office/officeart/2005/8/layout/hList3"/>
    <dgm:cxn modelId="{14C36B23-F2CD-4BAC-A3F3-54FCA2A02B25}" srcId="{DFB5AE28-D4A6-49CD-BCBE-352680D6FA88}" destId="{4F1CFF92-2784-4FAA-9738-4712D9281FA8}" srcOrd="1" destOrd="0" parTransId="{C93DCEBA-22DA-4A8E-B5BA-D9ED8E7B87D2}" sibTransId="{EB6CCEAE-4F1F-4B70-B8C7-C11BC91B3132}"/>
    <dgm:cxn modelId="{8E3AD892-52F1-4AD5-9E68-4116724B3D94}" srcId="{DFB5AE28-D4A6-49CD-BCBE-352680D6FA88}" destId="{61D3E800-1573-4F74-9581-CE831D879404}" srcOrd="0" destOrd="0" parTransId="{A5A60ABC-BF2E-4288-9438-00F517F38CAA}" sibTransId="{C1A3DB0D-7E45-42B1-85B6-823920285145}"/>
    <dgm:cxn modelId="{41AA18FA-1AEF-4679-9A95-350AF827FFFB}" type="presOf" srcId="{C13B0B4B-7403-4F08-A2A8-386B2C8F608D}" destId="{3D6E9C36-8AEF-4191-B734-6E268E3E98B5}" srcOrd="0" destOrd="0" presId="urn:microsoft.com/office/officeart/2005/8/layout/hList3"/>
    <dgm:cxn modelId="{ABD31DB2-2D0D-4AA8-AB0C-4D95DF1D4A5F}" srcId="{DFB5AE28-D4A6-49CD-BCBE-352680D6FA88}" destId="{48013012-B278-40E4-8FE2-AA64B6C90592}" srcOrd="2" destOrd="0" parTransId="{12B1E9F2-604B-4C9E-AA05-493912365647}" sibTransId="{63F771E8-0BAB-451E-B46B-277AAB3DDFD3}"/>
    <dgm:cxn modelId="{C4001F13-8924-4D78-8F1D-59953E054B1E}" type="presParOf" srcId="{093A9FBA-2C33-43B0-A51A-8BE18708FF98}" destId="{38F365E8-6F1C-4A5E-B29E-273848427B5B}" srcOrd="0" destOrd="0" presId="urn:microsoft.com/office/officeart/2005/8/layout/hList3"/>
    <dgm:cxn modelId="{953E84AD-E72F-45E3-8B5D-E4FD7C4988A8}" type="presParOf" srcId="{093A9FBA-2C33-43B0-A51A-8BE18708FF98}" destId="{7DA97F27-710F-4454-89BA-6BDAB3724F4E}" srcOrd="1" destOrd="0" presId="urn:microsoft.com/office/officeart/2005/8/layout/hList3"/>
    <dgm:cxn modelId="{C2DF25D7-7315-4D38-A425-5E0905C6794D}" type="presParOf" srcId="{7DA97F27-710F-4454-89BA-6BDAB3724F4E}" destId="{588A3E9B-DDF9-465C-A1E0-33A30184F35A}" srcOrd="0" destOrd="0" presId="urn:microsoft.com/office/officeart/2005/8/layout/hList3"/>
    <dgm:cxn modelId="{8D0F9318-D1B0-4035-A834-48EB58E4DA48}" type="presParOf" srcId="{7DA97F27-710F-4454-89BA-6BDAB3724F4E}" destId="{F94C9075-50B2-4F14-AE07-C1EA88B9B5D8}" srcOrd="1" destOrd="0" presId="urn:microsoft.com/office/officeart/2005/8/layout/hList3"/>
    <dgm:cxn modelId="{ECF43A29-91ED-4DBE-93DE-C48951ACDCAC}" type="presParOf" srcId="{7DA97F27-710F-4454-89BA-6BDAB3724F4E}" destId="{63F1DD8D-89B5-46BF-98CF-A4AB1D0D96B2}" srcOrd="2" destOrd="0" presId="urn:microsoft.com/office/officeart/2005/8/layout/hList3"/>
    <dgm:cxn modelId="{852C991D-6028-4043-AA1C-59936CFFC156}" type="presParOf" srcId="{7DA97F27-710F-4454-89BA-6BDAB3724F4E}" destId="{3D6E9C36-8AEF-4191-B734-6E268E3E98B5}" srcOrd="3" destOrd="0" presId="urn:microsoft.com/office/officeart/2005/8/layout/hList3"/>
    <dgm:cxn modelId="{B4F4B58E-E108-49D2-A479-7328BC20AC12}" type="presParOf" srcId="{093A9FBA-2C33-43B0-A51A-8BE18708FF98}" destId="{5B5ECEA8-855A-413C-9968-3D335F2C1CD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02DD94-406C-4F58-A946-FCAEF574B1E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418E11-D05B-417F-B209-FD9A040C5AC0}">
      <dgm:prSet phldrT="[Текст]"/>
      <dgm:spPr/>
      <dgm:t>
        <a:bodyPr/>
        <a:lstStyle/>
        <a:p>
          <a:r>
            <a:rPr lang="ru-RU" dirty="0" smtClean="0"/>
            <a:t>2. По сфере использования:</a:t>
          </a:r>
          <a:endParaRPr lang="ru-RU" dirty="0"/>
        </a:p>
      </dgm:t>
    </dgm:pt>
    <dgm:pt modelId="{2BE17BF7-80D2-47E4-A774-90DAB58FFD96}" type="parTrans" cxnId="{7BCDD3AB-1FF0-4BC5-B314-57E8D391D515}">
      <dgm:prSet/>
      <dgm:spPr/>
      <dgm:t>
        <a:bodyPr/>
        <a:lstStyle/>
        <a:p>
          <a:endParaRPr lang="ru-RU"/>
        </a:p>
      </dgm:t>
    </dgm:pt>
    <dgm:pt modelId="{57B38510-64BA-4077-A11E-90F3CF99C0E1}" type="sibTrans" cxnId="{7BCDD3AB-1FF0-4BC5-B314-57E8D391D515}">
      <dgm:prSet/>
      <dgm:spPr/>
      <dgm:t>
        <a:bodyPr/>
        <a:lstStyle/>
        <a:p>
          <a:endParaRPr lang="ru-RU"/>
        </a:p>
      </dgm:t>
    </dgm:pt>
    <dgm:pt modelId="{0909E5D1-B7A2-451E-91C4-7F6A88ECE23D}">
      <dgm:prSet phldrT="[Текст]" custT="1"/>
      <dgm:spPr/>
      <dgm:t>
        <a:bodyPr/>
        <a:lstStyle/>
        <a:p>
          <a:r>
            <a:rPr lang="ru-RU" sz="1500" dirty="0" smtClean="0"/>
            <a:t> </a:t>
          </a:r>
          <a:r>
            <a:rPr lang="ru-RU" sz="1600" dirty="0" smtClean="0"/>
            <a:t>организационно-распорядительные</a:t>
          </a:r>
          <a:endParaRPr lang="ru-RU" sz="1600" dirty="0"/>
        </a:p>
      </dgm:t>
    </dgm:pt>
    <dgm:pt modelId="{2F65CE4B-8FBE-4970-A3CF-3B897238E455}" type="parTrans" cxnId="{4FAE6ED2-E617-475D-B72F-229A10411FE8}">
      <dgm:prSet/>
      <dgm:spPr/>
      <dgm:t>
        <a:bodyPr/>
        <a:lstStyle/>
        <a:p>
          <a:endParaRPr lang="ru-RU"/>
        </a:p>
      </dgm:t>
    </dgm:pt>
    <dgm:pt modelId="{EC5632BB-31AB-42C3-B864-CCFBA2F3B1DB}" type="sibTrans" cxnId="{4FAE6ED2-E617-475D-B72F-229A10411FE8}">
      <dgm:prSet/>
      <dgm:spPr/>
      <dgm:t>
        <a:bodyPr/>
        <a:lstStyle/>
        <a:p>
          <a:endParaRPr lang="ru-RU"/>
        </a:p>
      </dgm:t>
    </dgm:pt>
    <dgm:pt modelId="{AA2C6F4A-48A6-4D23-8841-81BC425224CD}">
      <dgm:prSet phldrT="[Текст]" custT="1"/>
      <dgm:spPr/>
      <dgm:t>
        <a:bodyPr/>
        <a:lstStyle/>
        <a:p>
          <a:r>
            <a:rPr lang="ru-RU" sz="1800" dirty="0" smtClean="0"/>
            <a:t>–финансовые; </a:t>
          </a:r>
          <a:endParaRPr lang="ru-RU" sz="1800" dirty="0"/>
        </a:p>
      </dgm:t>
    </dgm:pt>
    <dgm:pt modelId="{D4A3CA19-6944-460B-B4E4-4D459C16ED0B}" type="parTrans" cxnId="{D0191DBF-5D80-4884-B31E-B45E674F0E52}">
      <dgm:prSet/>
      <dgm:spPr/>
      <dgm:t>
        <a:bodyPr/>
        <a:lstStyle/>
        <a:p>
          <a:endParaRPr lang="ru-RU"/>
        </a:p>
      </dgm:t>
    </dgm:pt>
    <dgm:pt modelId="{85B24D6C-0F99-4768-99CC-E60F26C94E3B}" type="sibTrans" cxnId="{D0191DBF-5D80-4884-B31E-B45E674F0E52}">
      <dgm:prSet/>
      <dgm:spPr/>
      <dgm:t>
        <a:bodyPr/>
        <a:lstStyle/>
        <a:p>
          <a:endParaRPr lang="ru-RU"/>
        </a:p>
      </dgm:t>
    </dgm:pt>
    <dgm:pt modelId="{F76D3FD0-DA5F-4F60-99EF-3FF72180EEE4}">
      <dgm:prSet phldrT="[Текст]" custT="1"/>
      <dgm:spPr/>
      <dgm:t>
        <a:bodyPr/>
        <a:lstStyle/>
        <a:p>
          <a:r>
            <a:rPr lang="ru-RU" sz="1800" dirty="0" smtClean="0"/>
            <a:t>научно-технические; </a:t>
          </a:r>
          <a:endParaRPr lang="ru-RU" sz="1800" dirty="0"/>
        </a:p>
      </dgm:t>
    </dgm:pt>
    <dgm:pt modelId="{63CED18B-E82A-4E40-BFCC-A8E48E1F7224}" type="parTrans" cxnId="{E22D3B36-7DC7-4C66-BE1A-FDA890B9802A}">
      <dgm:prSet/>
      <dgm:spPr/>
      <dgm:t>
        <a:bodyPr/>
        <a:lstStyle/>
        <a:p>
          <a:endParaRPr lang="ru-RU"/>
        </a:p>
      </dgm:t>
    </dgm:pt>
    <dgm:pt modelId="{4A54C853-31D9-43F3-9CA6-31DF75889618}" type="sibTrans" cxnId="{E22D3B36-7DC7-4C66-BE1A-FDA890B9802A}">
      <dgm:prSet/>
      <dgm:spPr/>
      <dgm:t>
        <a:bodyPr/>
        <a:lstStyle/>
        <a:p>
          <a:endParaRPr lang="ru-RU"/>
        </a:p>
      </dgm:t>
    </dgm:pt>
    <dgm:pt modelId="{DD36386B-69B0-43FC-B464-971C4B88C896}">
      <dgm:prSet phldrT="[Текст]" custT="1"/>
      <dgm:spPr/>
      <dgm:t>
        <a:bodyPr/>
        <a:lstStyle/>
        <a:p>
          <a:endParaRPr lang="ru-RU" sz="1800" dirty="0" smtClean="0"/>
        </a:p>
        <a:p>
          <a:r>
            <a:rPr lang="ru-RU" sz="1800" dirty="0" smtClean="0"/>
            <a:t>отчетно-статистические и т.п. </a:t>
          </a:r>
          <a:endParaRPr lang="ru-RU" sz="1800" dirty="0"/>
        </a:p>
      </dgm:t>
    </dgm:pt>
    <dgm:pt modelId="{2532F24B-DEE2-4D7B-89EC-79EA329133E4}" type="parTrans" cxnId="{A18F1670-8D6F-4F7C-BB72-AEBAB96D02C3}">
      <dgm:prSet/>
      <dgm:spPr/>
      <dgm:t>
        <a:bodyPr/>
        <a:lstStyle/>
        <a:p>
          <a:endParaRPr lang="ru-RU"/>
        </a:p>
      </dgm:t>
    </dgm:pt>
    <dgm:pt modelId="{3F086D29-8993-4F98-BDE5-308384400D7F}" type="sibTrans" cxnId="{A18F1670-8D6F-4F7C-BB72-AEBAB96D02C3}">
      <dgm:prSet/>
      <dgm:spPr/>
      <dgm:t>
        <a:bodyPr/>
        <a:lstStyle/>
        <a:p>
          <a:endParaRPr lang="ru-RU"/>
        </a:p>
      </dgm:t>
    </dgm:pt>
    <dgm:pt modelId="{5A299E52-60F1-498C-B07F-2B81FCE15361}" type="pres">
      <dgm:prSet presAssocID="{5E02DD94-406C-4F58-A946-FCAEF574B1E0}" presName="composite" presStyleCnt="0">
        <dgm:presLayoutVars>
          <dgm:chMax val="1"/>
          <dgm:dir/>
          <dgm:resizeHandles val="exact"/>
        </dgm:presLayoutVars>
      </dgm:prSet>
      <dgm:spPr/>
    </dgm:pt>
    <dgm:pt modelId="{9E132BBF-4FA4-44F8-A6F9-EBC98543B72C}" type="pres">
      <dgm:prSet presAssocID="{2C418E11-D05B-417F-B209-FD9A040C5AC0}" presName="roof" presStyleLbl="dkBgShp" presStyleIdx="0" presStyleCnt="2"/>
      <dgm:spPr/>
      <dgm:t>
        <a:bodyPr/>
        <a:lstStyle/>
        <a:p>
          <a:endParaRPr lang="ru-RU"/>
        </a:p>
      </dgm:t>
    </dgm:pt>
    <dgm:pt modelId="{7CB7ED51-24D2-4025-A435-47B2A1B6C616}" type="pres">
      <dgm:prSet presAssocID="{2C418E11-D05B-417F-B209-FD9A040C5AC0}" presName="pillars" presStyleCnt="0"/>
      <dgm:spPr/>
    </dgm:pt>
    <dgm:pt modelId="{B3ED893F-0060-4F5A-AC2F-025905B2C5AA}" type="pres">
      <dgm:prSet presAssocID="{2C418E11-D05B-417F-B209-FD9A040C5AC0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89A29-32E9-4698-89F1-7B4A05F036E3}" type="pres">
      <dgm:prSet presAssocID="{AA2C6F4A-48A6-4D23-8841-81BC425224CD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22C4C-7DFA-4772-9821-EFE687FA31C5}" type="pres">
      <dgm:prSet presAssocID="{F76D3FD0-DA5F-4F60-99EF-3FF72180EEE4}" presName="pillarX" presStyleLbl="node1" presStyleIdx="2" presStyleCnt="4">
        <dgm:presLayoutVars>
          <dgm:bulletEnabled val="1"/>
        </dgm:presLayoutVars>
      </dgm:prSet>
      <dgm:spPr/>
    </dgm:pt>
    <dgm:pt modelId="{BF66AC00-8592-482C-9CE1-3275C62B1E58}" type="pres">
      <dgm:prSet presAssocID="{DD36386B-69B0-43FC-B464-971C4B88C896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DF7C94-315F-40E2-AA42-7EA3BA59AF8B}" type="pres">
      <dgm:prSet presAssocID="{2C418E11-D05B-417F-B209-FD9A040C5AC0}" presName="base" presStyleLbl="dkBgShp" presStyleIdx="1" presStyleCnt="2"/>
      <dgm:spPr/>
    </dgm:pt>
  </dgm:ptLst>
  <dgm:cxnLst>
    <dgm:cxn modelId="{7BCDD3AB-1FF0-4BC5-B314-57E8D391D515}" srcId="{5E02DD94-406C-4F58-A946-FCAEF574B1E0}" destId="{2C418E11-D05B-417F-B209-FD9A040C5AC0}" srcOrd="0" destOrd="0" parTransId="{2BE17BF7-80D2-47E4-A774-90DAB58FFD96}" sibTransId="{57B38510-64BA-4077-A11E-90F3CF99C0E1}"/>
    <dgm:cxn modelId="{EC1BFAD1-F98B-411A-807C-859C12DA6DF0}" type="presOf" srcId="{0909E5D1-B7A2-451E-91C4-7F6A88ECE23D}" destId="{B3ED893F-0060-4F5A-AC2F-025905B2C5AA}" srcOrd="0" destOrd="0" presId="urn:microsoft.com/office/officeart/2005/8/layout/hList3"/>
    <dgm:cxn modelId="{171FAC07-9CEF-4C6D-A954-A2278DD1A6CC}" type="presOf" srcId="{F76D3FD0-DA5F-4F60-99EF-3FF72180EEE4}" destId="{73B22C4C-7DFA-4772-9821-EFE687FA31C5}" srcOrd="0" destOrd="0" presId="urn:microsoft.com/office/officeart/2005/8/layout/hList3"/>
    <dgm:cxn modelId="{9A302078-AA08-43E4-BC98-A91EF3F5CCB4}" type="presOf" srcId="{DD36386B-69B0-43FC-B464-971C4B88C896}" destId="{BF66AC00-8592-482C-9CE1-3275C62B1E58}" srcOrd="0" destOrd="0" presId="urn:microsoft.com/office/officeart/2005/8/layout/hList3"/>
    <dgm:cxn modelId="{E22D3B36-7DC7-4C66-BE1A-FDA890B9802A}" srcId="{2C418E11-D05B-417F-B209-FD9A040C5AC0}" destId="{F76D3FD0-DA5F-4F60-99EF-3FF72180EEE4}" srcOrd="2" destOrd="0" parTransId="{63CED18B-E82A-4E40-BFCC-A8E48E1F7224}" sibTransId="{4A54C853-31D9-43F3-9CA6-31DF75889618}"/>
    <dgm:cxn modelId="{A18F1670-8D6F-4F7C-BB72-AEBAB96D02C3}" srcId="{2C418E11-D05B-417F-B209-FD9A040C5AC0}" destId="{DD36386B-69B0-43FC-B464-971C4B88C896}" srcOrd="3" destOrd="0" parTransId="{2532F24B-DEE2-4D7B-89EC-79EA329133E4}" sibTransId="{3F086D29-8993-4F98-BDE5-308384400D7F}"/>
    <dgm:cxn modelId="{AD0C5F24-EE9D-47C8-B67C-76720E0DD18A}" type="presOf" srcId="{5E02DD94-406C-4F58-A946-FCAEF574B1E0}" destId="{5A299E52-60F1-498C-B07F-2B81FCE15361}" srcOrd="0" destOrd="0" presId="urn:microsoft.com/office/officeart/2005/8/layout/hList3"/>
    <dgm:cxn modelId="{D0191DBF-5D80-4884-B31E-B45E674F0E52}" srcId="{2C418E11-D05B-417F-B209-FD9A040C5AC0}" destId="{AA2C6F4A-48A6-4D23-8841-81BC425224CD}" srcOrd="1" destOrd="0" parTransId="{D4A3CA19-6944-460B-B4E4-4D459C16ED0B}" sibTransId="{85B24D6C-0F99-4768-99CC-E60F26C94E3B}"/>
    <dgm:cxn modelId="{4FAE6ED2-E617-475D-B72F-229A10411FE8}" srcId="{2C418E11-D05B-417F-B209-FD9A040C5AC0}" destId="{0909E5D1-B7A2-451E-91C4-7F6A88ECE23D}" srcOrd="0" destOrd="0" parTransId="{2F65CE4B-8FBE-4970-A3CF-3B897238E455}" sibTransId="{EC5632BB-31AB-42C3-B864-CCFBA2F3B1DB}"/>
    <dgm:cxn modelId="{A1F740C7-7896-4139-A815-C45436E8F09A}" type="presOf" srcId="{2C418E11-D05B-417F-B209-FD9A040C5AC0}" destId="{9E132BBF-4FA4-44F8-A6F9-EBC98543B72C}" srcOrd="0" destOrd="0" presId="urn:microsoft.com/office/officeart/2005/8/layout/hList3"/>
    <dgm:cxn modelId="{8A3871C8-700C-4512-B4CF-0C3D03D0A783}" type="presOf" srcId="{AA2C6F4A-48A6-4D23-8841-81BC425224CD}" destId="{15689A29-32E9-4698-89F1-7B4A05F036E3}" srcOrd="0" destOrd="0" presId="urn:microsoft.com/office/officeart/2005/8/layout/hList3"/>
    <dgm:cxn modelId="{2893C2E2-91C9-453A-A8A7-C54835A53499}" type="presParOf" srcId="{5A299E52-60F1-498C-B07F-2B81FCE15361}" destId="{9E132BBF-4FA4-44F8-A6F9-EBC98543B72C}" srcOrd="0" destOrd="0" presId="urn:microsoft.com/office/officeart/2005/8/layout/hList3"/>
    <dgm:cxn modelId="{869E106B-09A3-43EC-A3F6-97B106E369D8}" type="presParOf" srcId="{5A299E52-60F1-498C-B07F-2B81FCE15361}" destId="{7CB7ED51-24D2-4025-A435-47B2A1B6C616}" srcOrd="1" destOrd="0" presId="urn:microsoft.com/office/officeart/2005/8/layout/hList3"/>
    <dgm:cxn modelId="{57E2C00A-A072-4C54-AB3B-2BB786AB4DFD}" type="presParOf" srcId="{7CB7ED51-24D2-4025-A435-47B2A1B6C616}" destId="{B3ED893F-0060-4F5A-AC2F-025905B2C5AA}" srcOrd="0" destOrd="0" presId="urn:microsoft.com/office/officeart/2005/8/layout/hList3"/>
    <dgm:cxn modelId="{B87D1D74-A49D-48B5-9A14-2CF4DC60F3F7}" type="presParOf" srcId="{7CB7ED51-24D2-4025-A435-47B2A1B6C616}" destId="{15689A29-32E9-4698-89F1-7B4A05F036E3}" srcOrd="1" destOrd="0" presId="urn:microsoft.com/office/officeart/2005/8/layout/hList3"/>
    <dgm:cxn modelId="{396D6729-AC1A-45B0-94EA-9F49A6AA27D4}" type="presParOf" srcId="{7CB7ED51-24D2-4025-A435-47B2A1B6C616}" destId="{73B22C4C-7DFA-4772-9821-EFE687FA31C5}" srcOrd="2" destOrd="0" presId="urn:microsoft.com/office/officeart/2005/8/layout/hList3"/>
    <dgm:cxn modelId="{ED7CC159-BA0F-486E-8F7C-42A903480B88}" type="presParOf" srcId="{7CB7ED51-24D2-4025-A435-47B2A1B6C616}" destId="{BF66AC00-8592-482C-9CE1-3275C62B1E58}" srcOrd="3" destOrd="0" presId="urn:microsoft.com/office/officeart/2005/8/layout/hList3"/>
    <dgm:cxn modelId="{9C4CB660-A6E6-4083-8240-61A06D7B4AAF}" type="presParOf" srcId="{5A299E52-60F1-498C-B07F-2B81FCE15361}" destId="{FADF7C94-315F-40E2-AA42-7EA3BA59AF8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4EA1A6-C5C9-4299-ADAD-A66B8C4E90B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473AB0-59BD-4E6A-B8BC-088F64C594B6}">
      <dgm:prSet phldrT="[Текст]"/>
      <dgm:spPr/>
      <dgm:t>
        <a:bodyPr/>
        <a:lstStyle/>
        <a:p>
          <a:r>
            <a:rPr lang="ru-RU" dirty="0" smtClean="0"/>
            <a:t>3. По содержанию:</a:t>
          </a:r>
          <a:endParaRPr lang="ru-RU" dirty="0"/>
        </a:p>
      </dgm:t>
    </dgm:pt>
    <dgm:pt modelId="{008CE86A-9F60-4FF9-8341-4DC11C71BA72}" type="parTrans" cxnId="{9F0978A7-DAEF-417D-AD67-130DC3CB7DE8}">
      <dgm:prSet/>
      <dgm:spPr/>
      <dgm:t>
        <a:bodyPr/>
        <a:lstStyle/>
        <a:p>
          <a:endParaRPr lang="ru-RU"/>
        </a:p>
      </dgm:t>
    </dgm:pt>
    <dgm:pt modelId="{6FCB8D22-39C8-4795-B3FC-DFEF370E52DB}" type="sibTrans" cxnId="{9F0978A7-DAEF-417D-AD67-130DC3CB7DE8}">
      <dgm:prSet/>
      <dgm:spPr/>
      <dgm:t>
        <a:bodyPr/>
        <a:lstStyle/>
        <a:p>
          <a:endParaRPr lang="ru-RU"/>
        </a:p>
      </dgm:t>
    </dgm:pt>
    <dgm:pt modelId="{C484E0A7-B804-4525-9DFA-2EABAEB78CB1}">
      <dgm:prSet phldrT="[Текст]"/>
      <dgm:spPr/>
      <dgm:t>
        <a:bodyPr/>
        <a:lstStyle/>
        <a:p>
          <a:r>
            <a:rPr lang="ru-RU" dirty="0" smtClean="0"/>
            <a:t>простые;</a:t>
          </a:r>
          <a:endParaRPr lang="ru-RU" dirty="0"/>
        </a:p>
      </dgm:t>
    </dgm:pt>
    <dgm:pt modelId="{DA9D021E-5BB2-4880-A4C2-77B9A238B671}" type="parTrans" cxnId="{C5A5860F-523C-47BB-8461-B08128A2351A}">
      <dgm:prSet/>
      <dgm:spPr/>
      <dgm:t>
        <a:bodyPr/>
        <a:lstStyle/>
        <a:p>
          <a:endParaRPr lang="ru-RU"/>
        </a:p>
      </dgm:t>
    </dgm:pt>
    <dgm:pt modelId="{7644B97F-FF82-4E1E-8ACF-C07083429BFF}" type="sibTrans" cxnId="{C5A5860F-523C-47BB-8461-B08128A2351A}">
      <dgm:prSet/>
      <dgm:spPr/>
      <dgm:t>
        <a:bodyPr/>
        <a:lstStyle/>
        <a:p>
          <a:endParaRPr lang="ru-RU"/>
        </a:p>
      </dgm:t>
    </dgm:pt>
    <dgm:pt modelId="{714BE0E3-012D-48B8-B91D-FBFD2A9E2919}">
      <dgm:prSet phldrT="[Текст]"/>
      <dgm:spPr/>
      <dgm:t>
        <a:bodyPr/>
        <a:lstStyle/>
        <a:p>
          <a:r>
            <a:rPr lang="ru-RU" dirty="0" smtClean="0"/>
            <a:t>сложные</a:t>
          </a:r>
          <a:endParaRPr lang="ru-RU" dirty="0"/>
        </a:p>
      </dgm:t>
    </dgm:pt>
    <dgm:pt modelId="{203175A3-CA8D-4C22-B028-582776AD7C62}" type="parTrans" cxnId="{6EF823AC-7FD1-40EA-BFB2-4AC71B459B06}">
      <dgm:prSet/>
      <dgm:spPr/>
      <dgm:t>
        <a:bodyPr/>
        <a:lstStyle/>
        <a:p>
          <a:endParaRPr lang="ru-RU"/>
        </a:p>
      </dgm:t>
    </dgm:pt>
    <dgm:pt modelId="{E506E655-948A-4F37-9A15-FDC8591ACDCE}" type="sibTrans" cxnId="{6EF823AC-7FD1-40EA-BFB2-4AC71B459B06}">
      <dgm:prSet/>
      <dgm:spPr/>
      <dgm:t>
        <a:bodyPr/>
        <a:lstStyle/>
        <a:p>
          <a:endParaRPr lang="ru-RU"/>
        </a:p>
      </dgm:t>
    </dgm:pt>
    <dgm:pt modelId="{76304EFD-253E-44B3-A889-04B006AB9B1F}" type="pres">
      <dgm:prSet presAssocID="{C14EA1A6-C5C9-4299-ADAD-A66B8C4E90B0}" presName="composite" presStyleCnt="0">
        <dgm:presLayoutVars>
          <dgm:chMax val="1"/>
          <dgm:dir/>
          <dgm:resizeHandles val="exact"/>
        </dgm:presLayoutVars>
      </dgm:prSet>
      <dgm:spPr/>
    </dgm:pt>
    <dgm:pt modelId="{2737A354-1532-4A7B-8076-B08C8331792F}" type="pres">
      <dgm:prSet presAssocID="{05473AB0-59BD-4E6A-B8BC-088F64C594B6}" presName="roof" presStyleLbl="dkBgShp" presStyleIdx="0" presStyleCnt="2"/>
      <dgm:spPr/>
      <dgm:t>
        <a:bodyPr/>
        <a:lstStyle/>
        <a:p>
          <a:endParaRPr lang="ru-RU"/>
        </a:p>
      </dgm:t>
    </dgm:pt>
    <dgm:pt modelId="{2847A34B-5FDA-470F-8761-E59B38B6E395}" type="pres">
      <dgm:prSet presAssocID="{05473AB0-59BD-4E6A-B8BC-088F64C594B6}" presName="pillars" presStyleCnt="0"/>
      <dgm:spPr/>
    </dgm:pt>
    <dgm:pt modelId="{95AECD50-8301-4451-8213-CCF69167A83B}" type="pres">
      <dgm:prSet presAssocID="{05473AB0-59BD-4E6A-B8BC-088F64C594B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5D18D7-3514-405C-AED5-39E585372A5B}" type="pres">
      <dgm:prSet presAssocID="{714BE0E3-012D-48B8-B91D-FBFD2A9E2919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28F23-9B7A-441F-8EB6-584C814F3680}" type="pres">
      <dgm:prSet presAssocID="{05473AB0-59BD-4E6A-B8BC-088F64C594B6}" presName="base" presStyleLbl="dkBgShp" presStyleIdx="1" presStyleCnt="2"/>
      <dgm:spPr/>
    </dgm:pt>
  </dgm:ptLst>
  <dgm:cxnLst>
    <dgm:cxn modelId="{876A220D-890E-4B90-B158-1D6A05892D70}" type="presOf" srcId="{C484E0A7-B804-4525-9DFA-2EABAEB78CB1}" destId="{95AECD50-8301-4451-8213-CCF69167A83B}" srcOrd="0" destOrd="0" presId="urn:microsoft.com/office/officeart/2005/8/layout/hList3"/>
    <dgm:cxn modelId="{662D29ED-56DD-451C-902D-9CF68B5CCC00}" type="presOf" srcId="{05473AB0-59BD-4E6A-B8BC-088F64C594B6}" destId="{2737A354-1532-4A7B-8076-B08C8331792F}" srcOrd="0" destOrd="0" presId="urn:microsoft.com/office/officeart/2005/8/layout/hList3"/>
    <dgm:cxn modelId="{833A8E0B-3D5A-46BB-8FEF-5F1737DAA720}" type="presOf" srcId="{C14EA1A6-C5C9-4299-ADAD-A66B8C4E90B0}" destId="{76304EFD-253E-44B3-A889-04B006AB9B1F}" srcOrd="0" destOrd="0" presId="urn:microsoft.com/office/officeart/2005/8/layout/hList3"/>
    <dgm:cxn modelId="{9F0978A7-DAEF-417D-AD67-130DC3CB7DE8}" srcId="{C14EA1A6-C5C9-4299-ADAD-A66B8C4E90B0}" destId="{05473AB0-59BD-4E6A-B8BC-088F64C594B6}" srcOrd="0" destOrd="0" parTransId="{008CE86A-9F60-4FF9-8341-4DC11C71BA72}" sibTransId="{6FCB8D22-39C8-4795-B3FC-DFEF370E52DB}"/>
    <dgm:cxn modelId="{C5A5860F-523C-47BB-8461-B08128A2351A}" srcId="{05473AB0-59BD-4E6A-B8BC-088F64C594B6}" destId="{C484E0A7-B804-4525-9DFA-2EABAEB78CB1}" srcOrd="0" destOrd="0" parTransId="{DA9D021E-5BB2-4880-A4C2-77B9A238B671}" sibTransId="{7644B97F-FF82-4E1E-8ACF-C07083429BFF}"/>
    <dgm:cxn modelId="{6EF823AC-7FD1-40EA-BFB2-4AC71B459B06}" srcId="{05473AB0-59BD-4E6A-B8BC-088F64C594B6}" destId="{714BE0E3-012D-48B8-B91D-FBFD2A9E2919}" srcOrd="1" destOrd="0" parTransId="{203175A3-CA8D-4C22-B028-582776AD7C62}" sibTransId="{E506E655-948A-4F37-9A15-FDC8591ACDCE}"/>
    <dgm:cxn modelId="{94E42C8D-1028-4317-BA0E-7EF915068CB6}" type="presOf" srcId="{714BE0E3-012D-48B8-B91D-FBFD2A9E2919}" destId="{2A5D18D7-3514-405C-AED5-39E585372A5B}" srcOrd="0" destOrd="0" presId="urn:microsoft.com/office/officeart/2005/8/layout/hList3"/>
    <dgm:cxn modelId="{EE0A0FD0-094A-4D10-94DA-230841E10253}" type="presParOf" srcId="{76304EFD-253E-44B3-A889-04B006AB9B1F}" destId="{2737A354-1532-4A7B-8076-B08C8331792F}" srcOrd="0" destOrd="0" presId="urn:microsoft.com/office/officeart/2005/8/layout/hList3"/>
    <dgm:cxn modelId="{D34242C1-B3C4-4531-9709-56E466FD3F30}" type="presParOf" srcId="{76304EFD-253E-44B3-A889-04B006AB9B1F}" destId="{2847A34B-5FDA-470F-8761-E59B38B6E395}" srcOrd="1" destOrd="0" presId="urn:microsoft.com/office/officeart/2005/8/layout/hList3"/>
    <dgm:cxn modelId="{239E870E-494E-40F5-B3CC-F4848CE41799}" type="presParOf" srcId="{2847A34B-5FDA-470F-8761-E59B38B6E395}" destId="{95AECD50-8301-4451-8213-CCF69167A83B}" srcOrd="0" destOrd="0" presId="urn:microsoft.com/office/officeart/2005/8/layout/hList3"/>
    <dgm:cxn modelId="{5C4AC70A-23C1-44FF-A8D5-5E2D734D4047}" type="presParOf" srcId="{2847A34B-5FDA-470F-8761-E59B38B6E395}" destId="{2A5D18D7-3514-405C-AED5-39E585372A5B}" srcOrd="1" destOrd="0" presId="urn:microsoft.com/office/officeart/2005/8/layout/hList3"/>
    <dgm:cxn modelId="{4290D333-B827-40CA-AFEA-7B06A4CD34AA}" type="presParOf" srcId="{76304EFD-253E-44B3-A889-04B006AB9B1F}" destId="{89F28F23-9B7A-441F-8EB6-584C814F368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686ACD-49DA-402B-9D86-EEE63EF2CF1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6D528D-36B6-458B-A480-0F5679EEA71D}">
      <dgm:prSet phldrT="[Текст]"/>
      <dgm:spPr/>
      <dgm:t>
        <a:bodyPr/>
        <a:lstStyle/>
        <a:p>
          <a:r>
            <a:rPr lang="ru-RU" dirty="0" smtClean="0"/>
            <a:t>4. По месту составления:</a:t>
          </a:r>
          <a:endParaRPr lang="ru-RU" dirty="0"/>
        </a:p>
      </dgm:t>
    </dgm:pt>
    <dgm:pt modelId="{2479959F-07E3-4FE8-B5F5-30CF2FC4EDC3}" type="parTrans" cxnId="{7752722A-B36C-4695-BAC0-31E734BC7297}">
      <dgm:prSet/>
      <dgm:spPr/>
      <dgm:t>
        <a:bodyPr/>
        <a:lstStyle/>
        <a:p>
          <a:endParaRPr lang="ru-RU"/>
        </a:p>
      </dgm:t>
    </dgm:pt>
    <dgm:pt modelId="{5C6D8ACA-3BB4-46C4-A051-576A65F05720}" type="sibTrans" cxnId="{7752722A-B36C-4695-BAC0-31E734BC7297}">
      <dgm:prSet/>
      <dgm:spPr/>
      <dgm:t>
        <a:bodyPr/>
        <a:lstStyle/>
        <a:p>
          <a:endParaRPr lang="ru-RU"/>
        </a:p>
      </dgm:t>
    </dgm:pt>
    <dgm:pt modelId="{D2E96E55-2441-485D-927D-42FE2C0A8D54}">
      <dgm:prSet phldrT="[Текст]"/>
      <dgm:spPr/>
      <dgm:t>
        <a:bodyPr/>
        <a:lstStyle/>
        <a:p>
          <a:r>
            <a:rPr lang="ru-RU" dirty="0" smtClean="0"/>
            <a:t>Внутренние </a:t>
          </a:r>
          <a:endParaRPr lang="ru-RU" dirty="0"/>
        </a:p>
      </dgm:t>
    </dgm:pt>
    <dgm:pt modelId="{8BD75DBC-AEC4-4B71-B542-958E234A1A88}" type="parTrans" cxnId="{B3F3A7A1-3E51-4653-8F8A-A4513F41AB2C}">
      <dgm:prSet/>
      <dgm:spPr/>
      <dgm:t>
        <a:bodyPr/>
        <a:lstStyle/>
        <a:p>
          <a:endParaRPr lang="ru-RU"/>
        </a:p>
      </dgm:t>
    </dgm:pt>
    <dgm:pt modelId="{B828E87C-BE14-4CB6-BD73-D75630ECADD5}" type="sibTrans" cxnId="{B3F3A7A1-3E51-4653-8F8A-A4513F41AB2C}">
      <dgm:prSet/>
      <dgm:spPr/>
      <dgm:t>
        <a:bodyPr/>
        <a:lstStyle/>
        <a:p>
          <a:endParaRPr lang="ru-RU"/>
        </a:p>
      </dgm:t>
    </dgm:pt>
    <dgm:pt modelId="{BBDD5F0A-6BB3-46C1-96F2-67DEFBBECC04}">
      <dgm:prSet phldrT="[Текст]"/>
      <dgm:spPr/>
      <dgm:t>
        <a:bodyPr/>
        <a:lstStyle/>
        <a:p>
          <a:r>
            <a:rPr lang="ru-RU" dirty="0" smtClean="0"/>
            <a:t>внешние</a:t>
          </a:r>
          <a:endParaRPr lang="ru-RU" dirty="0"/>
        </a:p>
      </dgm:t>
    </dgm:pt>
    <dgm:pt modelId="{A8F3F306-8656-4E89-9279-86EFCB378923}" type="parTrans" cxnId="{8D5443BF-4E50-43A5-802B-6123D14CC917}">
      <dgm:prSet/>
      <dgm:spPr/>
      <dgm:t>
        <a:bodyPr/>
        <a:lstStyle/>
        <a:p>
          <a:endParaRPr lang="ru-RU"/>
        </a:p>
      </dgm:t>
    </dgm:pt>
    <dgm:pt modelId="{C26A44D7-DC94-4440-9ABE-F8B70153F89E}" type="sibTrans" cxnId="{8D5443BF-4E50-43A5-802B-6123D14CC917}">
      <dgm:prSet/>
      <dgm:spPr/>
      <dgm:t>
        <a:bodyPr/>
        <a:lstStyle/>
        <a:p>
          <a:endParaRPr lang="ru-RU"/>
        </a:p>
      </dgm:t>
    </dgm:pt>
    <dgm:pt modelId="{EA4916CD-AD34-4CC5-B187-9A0ED8197C36}" type="pres">
      <dgm:prSet presAssocID="{64686ACD-49DA-402B-9D86-EEE63EF2CF19}" presName="composite" presStyleCnt="0">
        <dgm:presLayoutVars>
          <dgm:chMax val="1"/>
          <dgm:dir/>
          <dgm:resizeHandles val="exact"/>
        </dgm:presLayoutVars>
      </dgm:prSet>
      <dgm:spPr/>
    </dgm:pt>
    <dgm:pt modelId="{64363FF9-6709-491E-A147-4E627F96392E}" type="pres">
      <dgm:prSet presAssocID="{B16D528D-36B6-458B-A480-0F5679EEA71D}" presName="roof" presStyleLbl="dkBgShp" presStyleIdx="0" presStyleCnt="2" custLinFactNeighborY="-4016"/>
      <dgm:spPr/>
      <dgm:t>
        <a:bodyPr/>
        <a:lstStyle/>
        <a:p>
          <a:endParaRPr lang="ru-RU"/>
        </a:p>
      </dgm:t>
    </dgm:pt>
    <dgm:pt modelId="{E6DAE962-4A98-4AA8-BEDB-648ED976DDCA}" type="pres">
      <dgm:prSet presAssocID="{B16D528D-36B6-458B-A480-0F5679EEA71D}" presName="pillars" presStyleCnt="0"/>
      <dgm:spPr/>
    </dgm:pt>
    <dgm:pt modelId="{2DC1C532-0C88-43A0-A81A-1738E338C327}" type="pres">
      <dgm:prSet presAssocID="{B16D528D-36B6-458B-A480-0F5679EEA71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038A2-FA5C-45BA-9820-469518D6C1C8}" type="pres">
      <dgm:prSet presAssocID="{BBDD5F0A-6BB3-46C1-96F2-67DEFBBECC04}" presName="pillarX" presStyleLbl="node1" presStyleIdx="1" presStyleCnt="2">
        <dgm:presLayoutVars>
          <dgm:bulletEnabled val="1"/>
        </dgm:presLayoutVars>
      </dgm:prSet>
      <dgm:spPr/>
    </dgm:pt>
    <dgm:pt modelId="{B3644708-8CE4-4A6E-8376-B62F41417CA3}" type="pres">
      <dgm:prSet presAssocID="{B16D528D-36B6-458B-A480-0F5679EEA71D}" presName="base" presStyleLbl="dkBgShp" presStyleIdx="1" presStyleCnt="2"/>
      <dgm:spPr/>
    </dgm:pt>
  </dgm:ptLst>
  <dgm:cxnLst>
    <dgm:cxn modelId="{7752722A-B36C-4695-BAC0-31E734BC7297}" srcId="{64686ACD-49DA-402B-9D86-EEE63EF2CF19}" destId="{B16D528D-36B6-458B-A480-0F5679EEA71D}" srcOrd="0" destOrd="0" parTransId="{2479959F-07E3-4FE8-B5F5-30CF2FC4EDC3}" sibTransId="{5C6D8ACA-3BB4-46C4-A051-576A65F05720}"/>
    <dgm:cxn modelId="{2E5C01E2-942A-442E-91D0-62FC64388FC7}" type="presOf" srcId="{D2E96E55-2441-485D-927D-42FE2C0A8D54}" destId="{2DC1C532-0C88-43A0-A81A-1738E338C327}" srcOrd="0" destOrd="0" presId="urn:microsoft.com/office/officeart/2005/8/layout/hList3"/>
    <dgm:cxn modelId="{B3F3A7A1-3E51-4653-8F8A-A4513F41AB2C}" srcId="{B16D528D-36B6-458B-A480-0F5679EEA71D}" destId="{D2E96E55-2441-485D-927D-42FE2C0A8D54}" srcOrd="0" destOrd="0" parTransId="{8BD75DBC-AEC4-4B71-B542-958E234A1A88}" sibTransId="{B828E87C-BE14-4CB6-BD73-D75630ECADD5}"/>
    <dgm:cxn modelId="{8D5443BF-4E50-43A5-802B-6123D14CC917}" srcId="{B16D528D-36B6-458B-A480-0F5679EEA71D}" destId="{BBDD5F0A-6BB3-46C1-96F2-67DEFBBECC04}" srcOrd="1" destOrd="0" parTransId="{A8F3F306-8656-4E89-9279-86EFCB378923}" sibTransId="{C26A44D7-DC94-4440-9ABE-F8B70153F89E}"/>
    <dgm:cxn modelId="{4577D714-C118-4C3F-BAE9-C25DD903111F}" type="presOf" srcId="{BBDD5F0A-6BB3-46C1-96F2-67DEFBBECC04}" destId="{AC2038A2-FA5C-45BA-9820-469518D6C1C8}" srcOrd="0" destOrd="0" presId="urn:microsoft.com/office/officeart/2005/8/layout/hList3"/>
    <dgm:cxn modelId="{BE2B4CA9-D3A4-45C0-8CA0-E25F1805C838}" type="presOf" srcId="{B16D528D-36B6-458B-A480-0F5679EEA71D}" destId="{64363FF9-6709-491E-A147-4E627F96392E}" srcOrd="0" destOrd="0" presId="urn:microsoft.com/office/officeart/2005/8/layout/hList3"/>
    <dgm:cxn modelId="{4EE9DC21-9E12-45B2-ABDD-F9F62F69ED6E}" type="presOf" srcId="{64686ACD-49DA-402B-9D86-EEE63EF2CF19}" destId="{EA4916CD-AD34-4CC5-B187-9A0ED8197C36}" srcOrd="0" destOrd="0" presId="urn:microsoft.com/office/officeart/2005/8/layout/hList3"/>
    <dgm:cxn modelId="{FF8B92D2-B1DB-431E-A173-54E64C8AE8BD}" type="presParOf" srcId="{EA4916CD-AD34-4CC5-B187-9A0ED8197C36}" destId="{64363FF9-6709-491E-A147-4E627F96392E}" srcOrd="0" destOrd="0" presId="urn:microsoft.com/office/officeart/2005/8/layout/hList3"/>
    <dgm:cxn modelId="{1ED58A90-9F5B-405B-9D73-DEABF906B5DF}" type="presParOf" srcId="{EA4916CD-AD34-4CC5-B187-9A0ED8197C36}" destId="{E6DAE962-4A98-4AA8-BEDB-648ED976DDCA}" srcOrd="1" destOrd="0" presId="urn:microsoft.com/office/officeart/2005/8/layout/hList3"/>
    <dgm:cxn modelId="{2EDA5684-608D-4555-A7D4-432ADAC84D9F}" type="presParOf" srcId="{E6DAE962-4A98-4AA8-BEDB-648ED976DDCA}" destId="{2DC1C532-0C88-43A0-A81A-1738E338C327}" srcOrd="0" destOrd="0" presId="urn:microsoft.com/office/officeart/2005/8/layout/hList3"/>
    <dgm:cxn modelId="{6CA7E5B9-E1E2-46A7-9DB4-F81B29B9E7E3}" type="presParOf" srcId="{E6DAE962-4A98-4AA8-BEDB-648ED976DDCA}" destId="{AC2038A2-FA5C-45BA-9820-469518D6C1C8}" srcOrd="1" destOrd="0" presId="urn:microsoft.com/office/officeart/2005/8/layout/hList3"/>
    <dgm:cxn modelId="{5F808F71-28CD-4438-A86F-B9CE98BC546C}" type="presParOf" srcId="{EA4916CD-AD34-4CC5-B187-9A0ED8197C36}" destId="{B3644708-8CE4-4A6E-8376-B62F41417CA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6156C-F5BB-44A8-9F1E-1D019CCB6C24}">
      <dsp:nvSpPr>
        <dsp:cNvPr id="0" name=""/>
        <dsp:cNvSpPr/>
      </dsp:nvSpPr>
      <dsp:spPr>
        <a:xfrm>
          <a:off x="0" y="0"/>
          <a:ext cx="878497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3665D-1E2C-4576-A515-CEBCE250CA85}">
      <dsp:nvSpPr>
        <dsp:cNvPr id="0" name=""/>
        <dsp:cNvSpPr/>
      </dsp:nvSpPr>
      <dsp:spPr>
        <a:xfrm>
          <a:off x="0" y="0"/>
          <a:ext cx="2381017" cy="590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Главные задачи ДОУ</a:t>
          </a:r>
          <a:endParaRPr lang="ru-RU" sz="4000" b="1" kern="1200" dirty="0"/>
        </a:p>
      </dsp:txBody>
      <dsp:txXfrm>
        <a:off x="0" y="0"/>
        <a:ext cx="2381017" cy="5904656"/>
      </dsp:txXfrm>
    </dsp:sp>
    <dsp:sp modelId="{099E6422-C0B6-4745-898E-94E0606F7A50}">
      <dsp:nvSpPr>
        <dsp:cNvPr id="0" name=""/>
        <dsp:cNvSpPr/>
      </dsp:nvSpPr>
      <dsp:spPr>
        <a:xfrm>
          <a:off x="2501081" y="92260"/>
          <a:ext cx="6283359" cy="184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1) обеспечение эффективной работы организаций различного профиля; </a:t>
          </a:r>
          <a:endParaRPr lang="ru-RU" sz="2800" kern="1200" dirty="0"/>
        </a:p>
      </dsp:txBody>
      <dsp:txXfrm>
        <a:off x="2501081" y="92260"/>
        <a:ext cx="6283359" cy="1845204"/>
      </dsp:txXfrm>
    </dsp:sp>
    <dsp:sp modelId="{3A95894D-39FB-4765-934E-E11710502BA6}">
      <dsp:nvSpPr>
        <dsp:cNvPr id="0" name=""/>
        <dsp:cNvSpPr/>
      </dsp:nvSpPr>
      <dsp:spPr>
        <a:xfrm>
          <a:off x="2381017" y="1937465"/>
          <a:ext cx="64034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1ACDA-0BA0-4295-BD5B-6FF824899747}">
      <dsp:nvSpPr>
        <dsp:cNvPr id="0" name=""/>
        <dsp:cNvSpPr/>
      </dsp:nvSpPr>
      <dsp:spPr>
        <a:xfrm>
          <a:off x="2501081" y="2029725"/>
          <a:ext cx="6283359" cy="184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/>
            <a:t>2) совершенствование управленческого труда;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2501081" y="2029725"/>
        <a:ext cx="6283359" cy="1845204"/>
      </dsp:txXfrm>
    </dsp:sp>
    <dsp:sp modelId="{73B0EECD-B2BD-4218-A05F-89FABB09F7FD}">
      <dsp:nvSpPr>
        <dsp:cNvPr id="0" name=""/>
        <dsp:cNvSpPr/>
      </dsp:nvSpPr>
      <dsp:spPr>
        <a:xfrm>
          <a:off x="2381017" y="3874930"/>
          <a:ext cx="64034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1B5B9-DBB3-4335-AA7E-6FC53013EAC4}">
      <dsp:nvSpPr>
        <dsp:cNvPr id="0" name=""/>
        <dsp:cNvSpPr/>
      </dsp:nvSpPr>
      <dsp:spPr>
        <a:xfrm>
          <a:off x="2501081" y="3967190"/>
          <a:ext cx="6283359" cy="184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/>
            <a:t>3) удешевление и сокращение управленческого аппарата.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2501081" y="3967190"/>
        <a:ext cx="6283359" cy="1845204"/>
      </dsp:txXfrm>
    </dsp:sp>
    <dsp:sp modelId="{3BEFE220-6817-40DB-AB89-BCEC59159ED0}">
      <dsp:nvSpPr>
        <dsp:cNvPr id="0" name=""/>
        <dsp:cNvSpPr/>
      </dsp:nvSpPr>
      <dsp:spPr>
        <a:xfrm>
          <a:off x="2381017" y="5812395"/>
          <a:ext cx="64034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F7F83-9659-4272-A557-0FACBA86B9C5}">
      <dsp:nvSpPr>
        <dsp:cNvPr id="0" name=""/>
        <dsp:cNvSpPr/>
      </dsp:nvSpPr>
      <dsp:spPr>
        <a:xfrm>
          <a:off x="0" y="2610"/>
          <a:ext cx="8784976" cy="193377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Форма организации делопроизводства: </a:t>
          </a:r>
          <a:endParaRPr lang="ru-RU" sz="4400" kern="1200" dirty="0"/>
        </a:p>
      </dsp:txBody>
      <dsp:txXfrm>
        <a:off x="0" y="2610"/>
        <a:ext cx="8784976" cy="1933775"/>
      </dsp:txXfrm>
    </dsp:sp>
    <dsp:sp modelId="{E09E5C02-7821-46EB-B0BA-0BF772CD1794}">
      <dsp:nvSpPr>
        <dsp:cNvPr id="0" name=""/>
        <dsp:cNvSpPr/>
      </dsp:nvSpPr>
      <dsp:spPr>
        <a:xfrm>
          <a:off x="2044" y="1941605"/>
          <a:ext cx="2878280" cy="40828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Централизованная форма- </a:t>
          </a:r>
          <a:r>
            <a:rPr lang="ru-RU" sz="2000" kern="1200" dirty="0" smtClean="0"/>
            <a:t>все операции по обработке документов сосредоточиваются в едином центре – канцелярии, общем отделе или у секретаря. </a:t>
          </a:r>
          <a:endParaRPr lang="ru-RU" sz="2000" kern="1200" dirty="0"/>
        </a:p>
      </dsp:txBody>
      <dsp:txXfrm>
        <a:off x="2044" y="1941605"/>
        <a:ext cx="2878280" cy="4082853"/>
      </dsp:txXfrm>
    </dsp:sp>
    <dsp:sp modelId="{5C8B9804-7AF0-477E-9658-2E0DE88AA5FE}">
      <dsp:nvSpPr>
        <dsp:cNvPr id="0" name=""/>
        <dsp:cNvSpPr/>
      </dsp:nvSpPr>
      <dsp:spPr>
        <a:xfrm>
          <a:off x="2880325" y="1941605"/>
          <a:ext cx="3024324" cy="40828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Децентрализованная форма </a:t>
          </a:r>
          <a:r>
            <a:rPr lang="ru-RU" sz="2100" kern="1200" dirty="0" smtClean="0"/>
            <a:t>предусматривает рассредоточение делопроизводственных операций между структурными подразделениями. </a:t>
          </a:r>
          <a:endParaRPr lang="ru-RU" sz="2100" kern="1200" dirty="0"/>
        </a:p>
      </dsp:txBody>
      <dsp:txXfrm>
        <a:off x="2880325" y="1941605"/>
        <a:ext cx="3024324" cy="4082853"/>
      </dsp:txXfrm>
    </dsp:sp>
    <dsp:sp modelId="{E50DC73E-6560-4E95-BC70-02F8C89268F0}">
      <dsp:nvSpPr>
        <dsp:cNvPr id="0" name=""/>
        <dsp:cNvSpPr/>
      </dsp:nvSpPr>
      <dsp:spPr>
        <a:xfrm>
          <a:off x="5904650" y="1941605"/>
          <a:ext cx="2878280" cy="40828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1" kern="1200" dirty="0" smtClean="0">
            <a:solidFill>
              <a:schemeClr val="tx1"/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Смешанная форма </a:t>
          </a:r>
          <a:r>
            <a:rPr lang="ru-RU" sz="2100" kern="1200" dirty="0" smtClean="0"/>
            <a:t>операции выполняют централизованно (прием, регистрация) и </a:t>
          </a:r>
          <a:r>
            <a:rPr lang="ru-RU" sz="2100" kern="1200" dirty="0" err="1" smtClean="0"/>
            <a:t>децентрализованно</a:t>
          </a:r>
          <a:r>
            <a:rPr lang="ru-RU" sz="2100" kern="1200" dirty="0" smtClean="0"/>
            <a:t> (хранение, формирование дел).</a:t>
          </a:r>
          <a:endParaRPr lang="ru-RU" sz="2100" kern="1200" dirty="0"/>
        </a:p>
      </dsp:txBody>
      <dsp:txXfrm>
        <a:off x="5904650" y="1941605"/>
        <a:ext cx="2878280" cy="4082853"/>
      </dsp:txXfrm>
    </dsp:sp>
    <dsp:sp modelId="{D0EBCF87-06D1-4807-B777-106DCA8E38D6}">
      <dsp:nvSpPr>
        <dsp:cNvPr id="0" name=""/>
        <dsp:cNvSpPr/>
      </dsp:nvSpPr>
      <dsp:spPr>
        <a:xfrm>
          <a:off x="0" y="6024459"/>
          <a:ext cx="8784976" cy="45365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7AA53-E026-4B53-8F33-B8679D9221FF}">
      <dsp:nvSpPr>
        <dsp:cNvPr id="0" name=""/>
        <dsp:cNvSpPr/>
      </dsp:nvSpPr>
      <dsp:spPr>
        <a:xfrm>
          <a:off x="3776" y="624237"/>
          <a:ext cx="3112702" cy="11812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Информативное свойство 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94410" y="624237"/>
        <a:ext cx="1931434" cy="1181268"/>
      </dsp:txXfrm>
    </dsp:sp>
    <dsp:sp modelId="{7E721161-BC64-4CA4-A8EA-434E9AFFD663}">
      <dsp:nvSpPr>
        <dsp:cNvPr id="0" name=""/>
        <dsp:cNvSpPr/>
      </dsp:nvSpPr>
      <dsp:spPr>
        <a:xfrm>
          <a:off x="2732566" y="144016"/>
          <a:ext cx="5529681" cy="214171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Информативное свойство документа – это его способность передавать информацию. Сюда относят актуальность, достоверность, доступность информации и др. </a:t>
          </a:r>
          <a:endParaRPr lang="ru-RU" sz="1700" kern="1200" dirty="0"/>
        </a:p>
      </dsp:txBody>
      <dsp:txXfrm>
        <a:off x="3803422" y="144016"/>
        <a:ext cx="3387970" cy="2141711"/>
      </dsp:txXfrm>
    </dsp:sp>
    <dsp:sp modelId="{2E5FA88A-C0CF-4B92-9F28-13F3786CE6F4}">
      <dsp:nvSpPr>
        <dsp:cNvPr id="0" name=""/>
        <dsp:cNvSpPr/>
      </dsp:nvSpPr>
      <dsp:spPr>
        <a:xfrm>
          <a:off x="3776" y="2977001"/>
          <a:ext cx="3194770" cy="11812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Эксплуатационное свойство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94410" y="2977001"/>
        <a:ext cx="2013502" cy="1181268"/>
      </dsp:txXfrm>
    </dsp:sp>
    <dsp:sp modelId="{EBFC5C08-BE41-4461-8867-DF3E241BE2C2}">
      <dsp:nvSpPr>
        <dsp:cNvPr id="0" name=""/>
        <dsp:cNvSpPr/>
      </dsp:nvSpPr>
      <dsp:spPr>
        <a:xfrm>
          <a:off x="2814635" y="2451105"/>
          <a:ext cx="5616868" cy="223306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 эксплуатационным свойствам документа относятся долговечность, прочность документа, способность противостоять различным воздействиям. </a:t>
          </a:r>
          <a:endParaRPr lang="ru-RU" sz="1700" kern="1200" dirty="0"/>
        </a:p>
      </dsp:txBody>
      <dsp:txXfrm>
        <a:off x="3931165" y="2451105"/>
        <a:ext cx="3383808" cy="22330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365E8-6F1C-4A5E-B29E-273848427B5B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1. По способу документирования: </a:t>
          </a:r>
          <a:endParaRPr lang="ru-RU" sz="3600" kern="1200" dirty="0"/>
        </a:p>
      </dsp:txBody>
      <dsp:txXfrm>
        <a:off x="0" y="0"/>
        <a:ext cx="8229600" cy="1357788"/>
      </dsp:txXfrm>
    </dsp:sp>
    <dsp:sp modelId="{588A3E9B-DDF9-465C-A1E0-33A30184F35A}">
      <dsp:nvSpPr>
        <dsp:cNvPr id="0" name=""/>
        <dsp:cNvSpPr/>
      </dsp:nvSpPr>
      <dsp:spPr>
        <a:xfrm>
          <a:off x="0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-рукописные; </a:t>
          </a:r>
          <a:endParaRPr lang="ru-RU" sz="1800" kern="1200" dirty="0"/>
        </a:p>
      </dsp:txBody>
      <dsp:txXfrm>
        <a:off x="0" y="1357788"/>
        <a:ext cx="2057399" cy="2851356"/>
      </dsp:txXfrm>
    </dsp:sp>
    <dsp:sp modelId="{F94C9075-50B2-4F14-AE07-C1EA88B9B5D8}">
      <dsp:nvSpPr>
        <dsp:cNvPr id="0" name=""/>
        <dsp:cNvSpPr/>
      </dsp:nvSpPr>
      <dsp:spPr>
        <a:xfrm>
          <a:off x="2057400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электронные; </a:t>
          </a:r>
          <a:endParaRPr lang="ru-RU" sz="1800" kern="1200" dirty="0"/>
        </a:p>
      </dsp:txBody>
      <dsp:txXfrm>
        <a:off x="2057400" y="1357788"/>
        <a:ext cx="2057399" cy="2851356"/>
      </dsp:txXfrm>
    </dsp:sp>
    <dsp:sp modelId="{63F1DD8D-89B5-46BF-98CF-A4AB1D0D96B2}">
      <dsp:nvSpPr>
        <dsp:cNvPr id="0" name=""/>
        <dsp:cNvSpPr/>
      </dsp:nvSpPr>
      <dsp:spPr>
        <a:xfrm>
          <a:off x="4114800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графические; </a:t>
          </a:r>
          <a:endParaRPr lang="ru-RU" sz="1800" kern="1200" dirty="0"/>
        </a:p>
      </dsp:txBody>
      <dsp:txXfrm>
        <a:off x="4114800" y="1357788"/>
        <a:ext cx="2057399" cy="2851356"/>
      </dsp:txXfrm>
    </dsp:sp>
    <dsp:sp modelId="{3D6E9C36-8AEF-4191-B734-6E268E3E98B5}">
      <dsp:nvSpPr>
        <dsp:cNvPr id="0" name=""/>
        <dsp:cNvSpPr/>
      </dsp:nvSpPr>
      <dsp:spPr>
        <a:xfrm>
          <a:off x="6172199" y="1357788"/>
          <a:ext cx="20573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-кино,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фотодокументы. </a:t>
          </a:r>
          <a:endParaRPr lang="ru-RU" sz="1800" kern="1200" dirty="0"/>
        </a:p>
      </dsp:txBody>
      <dsp:txXfrm>
        <a:off x="6172199" y="1357788"/>
        <a:ext cx="2057399" cy="2851356"/>
      </dsp:txXfrm>
    </dsp:sp>
    <dsp:sp modelId="{5B5ECEA8-855A-413C-9968-3D335F2C1CD2}">
      <dsp:nvSpPr>
        <dsp:cNvPr id="0" name=""/>
        <dsp:cNvSpPr/>
      </dsp:nvSpPr>
      <dsp:spPr>
        <a:xfrm>
          <a:off x="0" y="4209144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32BBF-4FA4-44F8-A6F9-EBC98543B72C}">
      <dsp:nvSpPr>
        <dsp:cNvPr id="0" name=""/>
        <dsp:cNvSpPr/>
      </dsp:nvSpPr>
      <dsp:spPr>
        <a:xfrm>
          <a:off x="0" y="0"/>
          <a:ext cx="8568952" cy="179299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/>
            <a:t>2. По сфере использования:</a:t>
          </a:r>
          <a:endParaRPr lang="ru-RU" sz="4600" kern="1200" dirty="0"/>
        </a:p>
      </dsp:txBody>
      <dsp:txXfrm>
        <a:off x="0" y="0"/>
        <a:ext cx="8568952" cy="1792999"/>
      </dsp:txXfrm>
    </dsp:sp>
    <dsp:sp modelId="{B3ED893F-0060-4F5A-AC2F-025905B2C5AA}">
      <dsp:nvSpPr>
        <dsp:cNvPr id="0" name=""/>
        <dsp:cNvSpPr/>
      </dsp:nvSpPr>
      <dsp:spPr>
        <a:xfrm>
          <a:off x="0" y="1792999"/>
          <a:ext cx="2142238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r>
            <a:rPr lang="ru-RU" sz="1600" kern="1200" dirty="0" smtClean="0"/>
            <a:t>организационно-распорядительные</a:t>
          </a:r>
          <a:endParaRPr lang="ru-RU" sz="1600" kern="1200" dirty="0"/>
        </a:p>
      </dsp:txBody>
      <dsp:txXfrm>
        <a:off x="0" y="1792999"/>
        <a:ext cx="2142238" cy="3765298"/>
      </dsp:txXfrm>
    </dsp:sp>
    <dsp:sp modelId="{15689A29-32E9-4698-89F1-7B4A05F036E3}">
      <dsp:nvSpPr>
        <dsp:cNvPr id="0" name=""/>
        <dsp:cNvSpPr/>
      </dsp:nvSpPr>
      <dsp:spPr>
        <a:xfrm>
          <a:off x="2142237" y="1792999"/>
          <a:ext cx="2142238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–финансовые; </a:t>
          </a:r>
          <a:endParaRPr lang="ru-RU" sz="1800" kern="1200" dirty="0"/>
        </a:p>
      </dsp:txBody>
      <dsp:txXfrm>
        <a:off x="2142237" y="1792999"/>
        <a:ext cx="2142238" cy="3765298"/>
      </dsp:txXfrm>
    </dsp:sp>
    <dsp:sp modelId="{73B22C4C-7DFA-4772-9821-EFE687FA31C5}">
      <dsp:nvSpPr>
        <dsp:cNvPr id="0" name=""/>
        <dsp:cNvSpPr/>
      </dsp:nvSpPr>
      <dsp:spPr>
        <a:xfrm>
          <a:off x="4284475" y="1792999"/>
          <a:ext cx="2142238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научно-технические; </a:t>
          </a:r>
          <a:endParaRPr lang="ru-RU" sz="1800" kern="1200" dirty="0"/>
        </a:p>
      </dsp:txBody>
      <dsp:txXfrm>
        <a:off x="4284475" y="1792999"/>
        <a:ext cx="2142238" cy="3765298"/>
      </dsp:txXfrm>
    </dsp:sp>
    <dsp:sp modelId="{BF66AC00-8592-482C-9CE1-3275C62B1E58}">
      <dsp:nvSpPr>
        <dsp:cNvPr id="0" name=""/>
        <dsp:cNvSpPr/>
      </dsp:nvSpPr>
      <dsp:spPr>
        <a:xfrm>
          <a:off x="6426714" y="1792999"/>
          <a:ext cx="2142238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отчетно-статистические и т.п. </a:t>
          </a:r>
          <a:endParaRPr lang="ru-RU" sz="1800" kern="1200" dirty="0"/>
        </a:p>
      </dsp:txBody>
      <dsp:txXfrm>
        <a:off x="6426714" y="1792999"/>
        <a:ext cx="2142238" cy="3765298"/>
      </dsp:txXfrm>
    </dsp:sp>
    <dsp:sp modelId="{FADF7C94-315F-40E2-AA42-7EA3BA59AF8B}">
      <dsp:nvSpPr>
        <dsp:cNvPr id="0" name=""/>
        <dsp:cNvSpPr/>
      </dsp:nvSpPr>
      <dsp:spPr>
        <a:xfrm>
          <a:off x="0" y="5558297"/>
          <a:ext cx="8568952" cy="41836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7A354-1532-4A7B-8076-B08C8331792F}">
      <dsp:nvSpPr>
        <dsp:cNvPr id="0" name=""/>
        <dsp:cNvSpPr/>
      </dsp:nvSpPr>
      <dsp:spPr>
        <a:xfrm>
          <a:off x="0" y="0"/>
          <a:ext cx="8640960" cy="174979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3. По содержанию:</a:t>
          </a:r>
          <a:endParaRPr lang="ru-RU" sz="6500" kern="1200" dirty="0"/>
        </a:p>
      </dsp:txBody>
      <dsp:txXfrm>
        <a:off x="0" y="0"/>
        <a:ext cx="8640960" cy="1749794"/>
      </dsp:txXfrm>
    </dsp:sp>
    <dsp:sp modelId="{95AECD50-8301-4451-8213-CCF69167A83B}">
      <dsp:nvSpPr>
        <dsp:cNvPr id="0" name=""/>
        <dsp:cNvSpPr/>
      </dsp:nvSpPr>
      <dsp:spPr>
        <a:xfrm>
          <a:off x="0" y="1749794"/>
          <a:ext cx="4320480" cy="3674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простые;</a:t>
          </a:r>
          <a:endParaRPr lang="ru-RU" sz="6500" kern="1200" dirty="0"/>
        </a:p>
      </dsp:txBody>
      <dsp:txXfrm>
        <a:off x="0" y="1749794"/>
        <a:ext cx="4320480" cy="3674568"/>
      </dsp:txXfrm>
    </dsp:sp>
    <dsp:sp modelId="{2A5D18D7-3514-405C-AED5-39E585372A5B}">
      <dsp:nvSpPr>
        <dsp:cNvPr id="0" name=""/>
        <dsp:cNvSpPr/>
      </dsp:nvSpPr>
      <dsp:spPr>
        <a:xfrm>
          <a:off x="4320480" y="1749794"/>
          <a:ext cx="4320480" cy="3674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сложные</a:t>
          </a:r>
          <a:endParaRPr lang="ru-RU" sz="6500" kern="1200" dirty="0"/>
        </a:p>
      </dsp:txBody>
      <dsp:txXfrm>
        <a:off x="4320480" y="1749794"/>
        <a:ext cx="4320480" cy="3674568"/>
      </dsp:txXfrm>
    </dsp:sp>
    <dsp:sp modelId="{89F28F23-9B7A-441F-8EB6-584C814F3680}">
      <dsp:nvSpPr>
        <dsp:cNvPr id="0" name=""/>
        <dsp:cNvSpPr/>
      </dsp:nvSpPr>
      <dsp:spPr>
        <a:xfrm>
          <a:off x="0" y="5424362"/>
          <a:ext cx="8640960" cy="40828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63FF9-6709-491E-A147-4E627F96392E}">
      <dsp:nvSpPr>
        <dsp:cNvPr id="0" name=""/>
        <dsp:cNvSpPr/>
      </dsp:nvSpPr>
      <dsp:spPr>
        <a:xfrm>
          <a:off x="0" y="0"/>
          <a:ext cx="8640960" cy="179299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4. По месту составления:</a:t>
          </a:r>
          <a:endParaRPr lang="ru-RU" sz="5100" kern="1200" dirty="0"/>
        </a:p>
      </dsp:txBody>
      <dsp:txXfrm>
        <a:off x="0" y="0"/>
        <a:ext cx="8640960" cy="1792999"/>
      </dsp:txXfrm>
    </dsp:sp>
    <dsp:sp modelId="{2DC1C532-0C88-43A0-A81A-1738E338C327}">
      <dsp:nvSpPr>
        <dsp:cNvPr id="0" name=""/>
        <dsp:cNvSpPr/>
      </dsp:nvSpPr>
      <dsp:spPr>
        <a:xfrm>
          <a:off x="0" y="1792999"/>
          <a:ext cx="4320480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Внутренние </a:t>
          </a:r>
          <a:endParaRPr lang="ru-RU" sz="5200" kern="1200" dirty="0"/>
        </a:p>
      </dsp:txBody>
      <dsp:txXfrm>
        <a:off x="0" y="1792999"/>
        <a:ext cx="4320480" cy="3765298"/>
      </dsp:txXfrm>
    </dsp:sp>
    <dsp:sp modelId="{AC2038A2-FA5C-45BA-9820-469518D6C1C8}">
      <dsp:nvSpPr>
        <dsp:cNvPr id="0" name=""/>
        <dsp:cNvSpPr/>
      </dsp:nvSpPr>
      <dsp:spPr>
        <a:xfrm>
          <a:off x="4320480" y="1792999"/>
          <a:ext cx="4320480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внешние</a:t>
          </a:r>
          <a:endParaRPr lang="ru-RU" sz="5200" kern="1200" dirty="0"/>
        </a:p>
      </dsp:txBody>
      <dsp:txXfrm>
        <a:off x="4320480" y="1792999"/>
        <a:ext cx="4320480" cy="3765298"/>
      </dsp:txXfrm>
    </dsp:sp>
    <dsp:sp modelId="{B3644708-8CE4-4A6E-8376-B62F41417CA3}">
      <dsp:nvSpPr>
        <dsp:cNvPr id="0" name=""/>
        <dsp:cNvSpPr/>
      </dsp:nvSpPr>
      <dsp:spPr>
        <a:xfrm>
          <a:off x="0" y="5558297"/>
          <a:ext cx="8640960" cy="41836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pPr/>
              <a:t>15.09.2021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63" y="285750"/>
            <a:ext cx="8143875" cy="163512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Название дисциплины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«Документационное обеспечение управления»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988840"/>
            <a:ext cx="80724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34988" y="4221088"/>
            <a:ext cx="8143875" cy="163512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Ф.И.О. преподавателя:</a:t>
            </a:r>
          </a:p>
          <a:p>
            <a:pPr algn="ctr">
              <a:defRPr/>
            </a:pPr>
            <a:r>
              <a:rPr lang="ru-RU" sz="2400" b="1" kern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Свистунова</a:t>
            </a:r>
            <a:r>
              <a:rPr lang="ru-RU" sz="24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Инна Георгиевна, </a:t>
            </a:r>
            <a:r>
              <a:rPr lang="ru-RU" sz="2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к.э.н., доцент</a:t>
            </a:r>
          </a:p>
        </p:txBody>
      </p:sp>
    </p:spTree>
    <p:extLst>
      <p:ext uri="{BB962C8B-B14F-4D97-AF65-F5344CB8AC3E}">
        <p14:creationId xmlns:p14="http://schemas.microsoft.com/office/powerpoint/2010/main" val="18045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информационная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организационная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коммуникативная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юридическая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воспитательная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учебная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Основные функции документа</a:t>
            </a:r>
          </a:p>
        </p:txBody>
      </p:sp>
    </p:spTree>
    <p:extLst>
      <p:ext uri="{BB962C8B-B14F-4D97-AF65-F5344CB8AC3E}">
        <p14:creationId xmlns:p14="http://schemas.microsoft.com/office/powerpoint/2010/main" val="238540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 документы по отражаемым в них видам деятельности делятся на два класса: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документы по общим и административным вопросам (вопросы общего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предприятием и его деятельностью).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документы могут составлять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работники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всех подразделений;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документы по функциям управления.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документы составляют работники финансовых органов, бухгалтерии, планирования, снабжения и сбыта.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КЛАССИФИКАЦИЯ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3438223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94282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документы также подразделяются на следующие группы:</a:t>
            </a:r>
          </a:p>
        </p:txBody>
      </p:sp>
    </p:spTree>
    <p:extLst>
      <p:ext uri="{BB962C8B-B14F-4D97-AF65-F5344CB8AC3E}">
        <p14:creationId xmlns:p14="http://schemas.microsoft.com/office/powerpoint/2010/main" val="4128506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771324"/>
              </p:ext>
            </p:extLst>
          </p:nvPr>
        </p:nvGraphicFramePr>
        <p:xfrm>
          <a:off x="323528" y="476672"/>
          <a:ext cx="856895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296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015227"/>
              </p:ext>
            </p:extLst>
          </p:nvPr>
        </p:nvGraphicFramePr>
        <p:xfrm>
          <a:off x="251520" y="548680"/>
          <a:ext cx="864096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994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081052"/>
              </p:ext>
            </p:extLst>
          </p:nvPr>
        </p:nvGraphicFramePr>
        <p:xfrm>
          <a:off x="251520" y="548680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2103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 По степени гласности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(гриф ограничения доступа):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открытые;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 грифом ограничения доступа («для служебного пользования» – информация, предназначенная только для работников данного предприятия; «коммерческая тайна» – информация, разглашение которой может нанести ущерб ее обладателю; «секретно» – информация, составляющая государственную тайну).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 По происхождению: 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официальные или служебные (составленные юридическим или физическим лицом и оформленные в установленном порядке документы, отражающие интересы предприятия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личные (затрагивающие интересы определенного лица, именные документы).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445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7. По юридической силе: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– оригиналы или подлинники (первые или единственные экземпляры официальных документов, подписанные автором);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копия (документы, полностью воспроизводящие информацию подлинников и все его внешние признаки, не имеющие юридической силы);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отпуск (копия, изготовленная под копирку при оформлении подлинника и остающаяся в делах предприятия, как правило, подписью не заверяется);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заверенные копии (копии с необходимыми реквизитами, придающими им юридическую силу);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выписки (части документа с указанием, из какого документа сделана выписка, заверенные должностным лицом и печатью);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дубликаты (повторные экземпляры подлинника документа, имеющие такую же юридическую силу, как и подлинник) – выдаются при утере или уничтожении подлинника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546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8. По форме изложения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(степени унификации): </a:t>
            </a:r>
          </a:p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– индивидуальные (разовый документ, содержание которого излагается в произвольной форме); </a:t>
            </a:r>
          </a:p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– трафаретные (когда структура и часть содержания документа заранее подготовлены, а другая часть заполняется при его составлении); </a:t>
            </a:r>
          </a:p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– типовые (документы, описывающие стандартные процессы и явления – типовые инструкции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примерные (используются для составления и оформления документов по аналогии);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унифицированные (входящие в какую-либо унифицированную систему документации).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158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По срокам исполнения: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срочные (с указанием срока исполнения);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несрочные.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По срокам хранения: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временного хранения (до 10 лет);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долговременного хранения (свыше 10 лет);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постоянного хранения. </a:t>
            </a:r>
          </a:p>
        </p:txBody>
      </p:sp>
    </p:spTree>
    <p:extLst>
      <p:ext uri="{BB962C8B-B14F-4D97-AF65-F5344CB8AC3E}">
        <p14:creationId xmlns:p14="http://schemas.microsoft.com/office/powerpoint/2010/main" val="414470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7772400" cy="1829761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0"/>
            <a:ext cx="88569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ТЕМА. РАЗВИТИЕ ДЕЛОПРОИЗВОДСТВА И ТРЕБОВАНИЙ К ДОКУМЕНТАМ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содержание и задачи ДОУ.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свойства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функции документа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документов</a:t>
            </a:r>
            <a:endParaRPr lang="ru-RU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005" y="4221088"/>
            <a:ext cx="19716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114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480720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 marL="109728" indent="0">
              <a:buNone/>
            </a:pPr>
            <a:r>
              <a:rPr lang="ru-RU" b="1" dirty="0" smtClean="0"/>
              <a:t>Документационное </a:t>
            </a:r>
            <a:r>
              <a:rPr lang="ru-RU" b="1" dirty="0"/>
              <a:t>обеспечение управления </a:t>
            </a:r>
            <a:r>
              <a:rPr lang="ru-RU" dirty="0"/>
              <a:t>(ДОУ) (делопроизводство, офисные технологии, информационные технологии в управлении) – отрасль деятельности, </a:t>
            </a:r>
            <a:r>
              <a:rPr lang="ru-RU" dirty="0" smtClean="0"/>
              <a:t>обеспечивающая </a:t>
            </a:r>
            <a:r>
              <a:rPr lang="ru-RU" dirty="0"/>
              <a:t>документирование и организацию работы с официальными документами. </a:t>
            </a:r>
            <a:endParaRPr lang="ru-RU" dirty="0" smtClean="0"/>
          </a:p>
          <a:p>
            <a:pPr marL="109728" indent="0">
              <a:buNone/>
            </a:pPr>
            <a:r>
              <a:rPr lang="ru-RU" b="1" dirty="0" smtClean="0"/>
              <a:t>Документирование</a:t>
            </a:r>
            <a:r>
              <a:rPr lang="ru-RU" dirty="0" smtClean="0"/>
              <a:t> </a:t>
            </a:r>
            <a:r>
              <a:rPr lang="ru-RU" dirty="0"/>
              <a:t>– запись информации на различных носителях по </a:t>
            </a:r>
            <a:r>
              <a:rPr lang="ru-RU" dirty="0" smtClean="0"/>
              <a:t>установленным </a:t>
            </a:r>
            <a:r>
              <a:rPr lang="ru-RU" dirty="0"/>
              <a:t>правилам. </a:t>
            </a:r>
            <a:endParaRPr lang="ru-RU" dirty="0" smtClean="0"/>
          </a:p>
          <a:p>
            <a:pPr marL="109728" indent="0">
              <a:buNone/>
            </a:pPr>
            <a:r>
              <a:rPr lang="ru-RU" b="1" dirty="0" smtClean="0"/>
              <a:t>Организация </a:t>
            </a:r>
            <a:r>
              <a:rPr lang="ru-RU" b="1" dirty="0"/>
              <a:t>работы с документами </a:t>
            </a:r>
            <a:r>
              <a:rPr lang="ru-RU" dirty="0"/>
              <a:t>– организация документооборота, </a:t>
            </a:r>
            <a:r>
              <a:rPr lang="ru-RU" dirty="0" smtClean="0"/>
              <a:t>хранения </a:t>
            </a:r>
            <a:r>
              <a:rPr lang="ru-RU" dirty="0"/>
              <a:t>и использования документов в текущей деятельности учреждения.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3126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193483"/>
              </p:ext>
            </p:extLst>
          </p:nvPr>
        </p:nvGraphicFramePr>
        <p:xfrm>
          <a:off x="251520" y="47667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070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899592" y="116632"/>
            <a:ext cx="7776864" cy="24482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ru-RU" sz="2000" b="1" dirty="0">
                <a:solidFill>
                  <a:schemeClr val="tx1"/>
                </a:solidFill>
              </a:rPr>
              <a:t>Объектом ДОУ</a:t>
            </a:r>
            <a:r>
              <a:rPr lang="ru-RU" sz="2000" dirty="0">
                <a:solidFill>
                  <a:schemeClr val="tx1"/>
                </a:solidFill>
              </a:rPr>
              <a:t> являются как отдельные документы, так и вся совокупность документации</a:t>
            </a:r>
            <a:r>
              <a:rPr lang="ru-RU" sz="2000" dirty="0"/>
              <a:t>. </a:t>
            </a:r>
            <a:endParaRPr lang="ru-RU" sz="20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899592" y="2204864"/>
            <a:ext cx="7848872" cy="2612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</a:rPr>
              <a:t>Предмет ДОУ </a:t>
            </a:r>
            <a:r>
              <a:rPr lang="ru-RU" sz="2000" dirty="0">
                <a:solidFill>
                  <a:schemeClr val="tx1"/>
                </a:solidFill>
              </a:rPr>
              <a:t>– правильность оформления документов, отражающих весь спектр управленческой деятельности предприятия; надлежащая организация документооборота согласно требованиям ГОСТа.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99592" y="4200642"/>
            <a:ext cx="7848872" cy="2612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</a:rPr>
              <a:t>Цель изучения дисциплины </a:t>
            </a:r>
            <a:r>
              <a:rPr lang="ru-RU" sz="2000" dirty="0">
                <a:solidFill>
                  <a:schemeClr val="tx1"/>
                </a:solidFill>
              </a:rPr>
              <a:t>заключается в овладении основами правильного оформления документов и надлежащей организацией документооборота согласно требованиям ГОСТа.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2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81921"/>
              </p:ext>
            </p:extLst>
          </p:nvPr>
        </p:nvGraphicFramePr>
        <p:xfrm>
          <a:off x="179512" y="260648"/>
          <a:ext cx="8784976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69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Информация – это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сведения (сообщения, данные), независимо от формы их представления;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сведения о лицах, предметах, фактах, событиях, явлениях и процессах,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независимо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формы их представления.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Документированная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информация (документ)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зафиксированная на материальном носителе путем документирования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реквизитами, позволяющими определить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информацию,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материальный объект с информацией, закрепленной созданным человеком способом для ее передачи во времени и пространстве.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(информационное понятие)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зафиксированная на материальном носителе информация.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 ОСНОВНЫЕ </a:t>
            </a:r>
            <a:r>
              <a:rPr lang="ru-RU" dirty="0"/>
              <a:t>СВОЙСТВА, ФУНКЦИИ ДОКУМЕНТА</a:t>
            </a:r>
          </a:p>
        </p:txBody>
      </p:sp>
    </p:spTree>
    <p:extLst>
      <p:ext uri="{BB962C8B-B14F-4D97-AF65-F5344CB8AC3E}">
        <p14:creationId xmlns:p14="http://schemas.microsoft.com/office/powerpoint/2010/main" val="295951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Официальный документ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(имеющий право на использование в организации, учреждении, предприятии) – документ, созданный юридическим или физическим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лицом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оформленный и удостоверенный в установленном порядке.</a:t>
            </a:r>
          </a:p>
        </p:txBody>
      </p:sp>
    </p:spTree>
    <p:extLst>
      <p:ext uri="{BB962C8B-B14F-4D97-AF65-F5344CB8AC3E}">
        <p14:creationId xmlns:p14="http://schemas.microsoft.com/office/powerpoint/2010/main" val="11102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503984"/>
              </p:ext>
            </p:extLst>
          </p:nvPr>
        </p:nvGraphicFramePr>
        <p:xfrm>
          <a:off x="457200" y="1481138"/>
          <a:ext cx="8435280" cy="4828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Документ имеет два свойства 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907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5297</TotalTime>
  <Words>879</Words>
  <Application>Microsoft Office PowerPoint</Application>
  <PresentationFormat>Экран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2. ОСНОВНЫЕ СВОЙСТВА, ФУНКЦИИ ДОКУМЕНТА</vt:lpstr>
      <vt:lpstr>Презентация PowerPoint</vt:lpstr>
      <vt:lpstr>Документ имеет два свойства :</vt:lpstr>
      <vt:lpstr>Основные функции документа</vt:lpstr>
      <vt:lpstr>3. КЛАССИФИКАЦИЯ ДОКУМЕНТОВ</vt:lpstr>
      <vt:lpstr>Все документы также подразделяются на следующие группы: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инна</cp:lastModifiedBy>
  <cp:revision>63</cp:revision>
  <dcterms:created xsi:type="dcterms:W3CDTF">2014-04-21T11:00:57Z</dcterms:created>
  <dcterms:modified xsi:type="dcterms:W3CDTF">2021-09-15T13:11:18Z</dcterms:modified>
</cp:coreProperties>
</file>